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70" r:id="rId4"/>
    <p:sldMasterId id="214748367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Lst>
  <p:sldSz cy="5143500" cx="9144000"/>
  <p:notesSz cx="6858000" cy="9144000"/>
  <p:embeddedFontLst>
    <p:embeddedFont>
      <p:font typeface="Lobster"/>
      <p:regular r:id="rId18"/>
    </p:embeddedFont>
    <p:embeddedFont>
      <p:font typeface="Lato"/>
      <p:regular r:id="rId19"/>
      <p:bold r:id="rId20"/>
      <p:italic r:id="rId21"/>
      <p:boldItalic r:id="rId22"/>
    </p:embeddedFont>
    <p:embeddedFont>
      <p:font typeface="Pacifico"/>
      <p:regular r:id="rId23"/>
    </p:embeddedFont>
    <p:embeddedFont>
      <p:font typeface="EB Garamond"/>
      <p:regular r:id="rId24"/>
      <p:bold r:id="rId25"/>
      <p:italic r:id="rId26"/>
      <p:boldItalic r:id="rId2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Lato-bold.fntdata"/><Relationship Id="rId22" Type="http://schemas.openxmlformats.org/officeDocument/2006/relationships/font" Target="fonts/Lato-boldItalic.fntdata"/><Relationship Id="rId21" Type="http://schemas.openxmlformats.org/officeDocument/2006/relationships/font" Target="fonts/Lato-italic.fntdata"/><Relationship Id="rId24" Type="http://schemas.openxmlformats.org/officeDocument/2006/relationships/font" Target="fonts/EBGaramond-regular.fntdata"/><Relationship Id="rId23" Type="http://schemas.openxmlformats.org/officeDocument/2006/relationships/font" Target="fonts/Pacifico-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font" Target="fonts/EBGaramond-italic.fntdata"/><Relationship Id="rId25" Type="http://schemas.openxmlformats.org/officeDocument/2006/relationships/font" Target="fonts/EBGaramond-bold.fntdata"/><Relationship Id="rId27" Type="http://schemas.openxmlformats.org/officeDocument/2006/relationships/font" Target="fonts/EBGaramond-boldItalic.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font" Target="fonts/Lato-regular.fntdata"/><Relationship Id="rId18" Type="http://schemas.openxmlformats.org/officeDocument/2006/relationships/font" Target="fonts/Lobster-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7" name="Shape 157"/>
        <p:cNvGrpSpPr/>
        <p:nvPr/>
      </p:nvGrpSpPr>
      <p:grpSpPr>
        <a:xfrm>
          <a:off x="0" y="0"/>
          <a:ext cx="0" cy="0"/>
          <a:chOff x="0" y="0"/>
          <a:chExt cx="0" cy="0"/>
        </a:xfrm>
      </p:grpSpPr>
      <p:sp>
        <p:nvSpPr>
          <p:cNvPr id="158" name="Google Shape;158;g7fb7aea285_2_107: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t/>
            </a:r>
            <a:endParaRPr/>
          </a:p>
          <a:p>
            <a:pPr indent="-298450" lvl="0" marL="457200" rtl="0" algn="l">
              <a:spcBef>
                <a:spcPts val="0"/>
              </a:spcBef>
              <a:spcAft>
                <a:spcPts val="0"/>
              </a:spcAft>
              <a:buSzPts val="1100"/>
              <a:buChar char="★"/>
            </a:pPr>
            <a:r>
              <a:t/>
            </a:r>
            <a:endParaRPr/>
          </a:p>
        </p:txBody>
      </p:sp>
      <p:sp>
        <p:nvSpPr>
          <p:cNvPr id="159" name="Google Shape;159;g7fb7aea285_2_10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9" name="Shape 389"/>
        <p:cNvGrpSpPr/>
        <p:nvPr/>
      </p:nvGrpSpPr>
      <p:grpSpPr>
        <a:xfrm>
          <a:off x="0" y="0"/>
          <a:ext cx="0" cy="0"/>
          <a:chOff x="0" y="0"/>
          <a:chExt cx="0" cy="0"/>
        </a:xfrm>
      </p:grpSpPr>
      <p:sp>
        <p:nvSpPr>
          <p:cNvPr id="390" name="Google Shape;390;g7fb7aea285_0_6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g7fb7aea285_0_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3" name="Shape 423"/>
        <p:cNvGrpSpPr/>
        <p:nvPr/>
      </p:nvGrpSpPr>
      <p:grpSpPr>
        <a:xfrm>
          <a:off x="0" y="0"/>
          <a:ext cx="0" cy="0"/>
          <a:chOff x="0" y="0"/>
          <a:chExt cx="0" cy="0"/>
        </a:xfrm>
      </p:grpSpPr>
      <p:sp>
        <p:nvSpPr>
          <p:cNvPr id="424" name="Google Shape;424;g7fb7aea285_10_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g7fb7aea285_10_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3" name="Shape 163"/>
        <p:cNvGrpSpPr/>
        <p:nvPr/>
      </p:nvGrpSpPr>
      <p:grpSpPr>
        <a:xfrm>
          <a:off x="0" y="0"/>
          <a:ext cx="0" cy="0"/>
          <a:chOff x="0" y="0"/>
          <a:chExt cx="0" cy="0"/>
        </a:xfrm>
      </p:grpSpPr>
      <p:sp>
        <p:nvSpPr>
          <p:cNvPr id="164" name="Google Shape;164;g7fb7aea285_2_320: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g7fb7aea285_2_3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0" name="Shape 230"/>
        <p:cNvGrpSpPr/>
        <p:nvPr/>
      </p:nvGrpSpPr>
      <p:grpSpPr>
        <a:xfrm>
          <a:off x="0" y="0"/>
          <a:ext cx="0" cy="0"/>
          <a:chOff x="0" y="0"/>
          <a:chExt cx="0" cy="0"/>
        </a:xfrm>
      </p:grpSpPr>
      <p:sp>
        <p:nvSpPr>
          <p:cNvPr id="231" name="Google Shape;231;g7fb7aea285_2_1017: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g7fb7aea285_2_10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4" name="Shape 244"/>
        <p:cNvGrpSpPr/>
        <p:nvPr/>
      </p:nvGrpSpPr>
      <p:grpSpPr>
        <a:xfrm>
          <a:off x="0" y="0"/>
          <a:ext cx="0" cy="0"/>
          <a:chOff x="0" y="0"/>
          <a:chExt cx="0" cy="0"/>
        </a:xfrm>
      </p:grpSpPr>
      <p:sp>
        <p:nvSpPr>
          <p:cNvPr id="245" name="Google Shape;245;g7fb7aea285_8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7fb7aea285_8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4" name="Shape 254"/>
        <p:cNvGrpSpPr/>
        <p:nvPr/>
      </p:nvGrpSpPr>
      <p:grpSpPr>
        <a:xfrm>
          <a:off x="0" y="0"/>
          <a:ext cx="0" cy="0"/>
          <a:chOff x="0" y="0"/>
          <a:chExt cx="0" cy="0"/>
        </a:xfrm>
      </p:grpSpPr>
      <p:sp>
        <p:nvSpPr>
          <p:cNvPr id="255" name="Google Shape;255;g7fb7aea285_2_646: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g7fb7aea285_2_6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2" name="Shape 272"/>
        <p:cNvGrpSpPr/>
        <p:nvPr/>
      </p:nvGrpSpPr>
      <p:grpSpPr>
        <a:xfrm>
          <a:off x="0" y="0"/>
          <a:ext cx="0" cy="0"/>
          <a:chOff x="0" y="0"/>
          <a:chExt cx="0" cy="0"/>
        </a:xfrm>
      </p:grpSpPr>
      <p:sp>
        <p:nvSpPr>
          <p:cNvPr id="273" name="Google Shape;273;g7fb7aea285_7_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g7fb7aea285_7_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2" name="Shape 292"/>
        <p:cNvGrpSpPr/>
        <p:nvPr/>
      </p:nvGrpSpPr>
      <p:grpSpPr>
        <a:xfrm>
          <a:off x="0" y="0"/>
          <a:ext cx="0" cy="0"/>
          <a:chOff x="0" y="0"/>
          <a:chExt cx="0" cy="0"/>
        </a:xfrm>
      </p:grpSpPr>
      <p:sp>
        <p:nvSpPr>
          <p:cNvPr id="293" name="Google Shape;293;g7fb7aea285_2_470: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g7fb7aea285_2_47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0" name="Shape 370"/>
        <p:cNvGrpSpPr/>
        <p:nvPr/>
      </p:nvGrpSpPr>
      <p:grpSpPr>
        <a:xfrm>
          <a:off x="0" y="0"/>
          <a:ext cx="0" cy="0"/>
          <a:chOff x="0" y="0"/>
          <a:chExt cx="0" cy="0"/>
        </a:xfrm>
      </p:grpSpPr>
      <p:sp>
        <p:nvSpPr>
          <p:cNvPr id="371" name="Google Shape;371;g7fb7aea285_2_430: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g7fb7aea285_2_4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1" name="Shape 381"/>
        <p:cNvGrpSpPr/>
        <p:nvPr/>
      </p:nvGrpSpPr>
      <p:grpSpPr>
        <a:xfrm>
          <a:off x="0" y="0"/>
          <a:ext cx="0" cy="0"/>
          <a:chOff x="0" y="0"/>
          <a:chExt cx="0" cy="0"/>
        </a:xfrm>
      </p:grpSpPr>
      <p:sp>
        <p:nvSpPr>
          <p:cNvPr id="382" name="Google Shape;382;g7fb7aea285_7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7fb7aea285_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56" name="Shape 56"/>
        <p:cNvGrpSpPr/>
        <p:nvPr/>
      </p:nvGrpSpPr>
      <p:grpSpPr>
        <a:xfrm>
          <a:off x="0" y="0"/>
          <a:ext cx="0" cy="0"/>
          <a:chOff x="0" y="0"/>
          <a:chExt cx="0" cy="0"/>
        </a:xfrm>
      </p:grpSpPr>
      <p:pic>
        <p:nvPicPr>
          <p:cNvPr id="57" name="Google Shape;57;p14"/>
          <p:cNvPicPr preferRelativeResize="0"/>
          <p:nvPr/>
        </p:nvPicPr>
        <p:blipFill rotWithShape="1">
          <a:blip r:embed="rId2">
            <a:alphaModFix/>
          </a:blip>
          <a:srcRect b="7833" l="0" r="0" t="7834"/>
          <a:stretch/>
        </p:blipFill>
        <p:spPr>
          <a:xfrm>
            <a:off x="0" y="-1"/>
            <a:ext cx="9144000" cy="5143503"/>
          </a:xfrm>
          <a:prstGeom prst="rect">
            <a:avLst/>
          </a:prstGeom>
          <a:noFill/>
          <a:ln>
            <a:noFill/>
          </a:ln>
        </p:spPr>
      </p:pic>
      <p:sp>
        <p:nvSpPr>
          <p:cNvPr id="58" name="Google Shape;58;p14"/>
          <p:cNvSpPr/>
          <p:nvPr/>
        </p:nvSpPr>
        <p:spPr>
          <a:xfrm>
            <a:off x="0" y="0"/>
            <a:ext cx="9144000" cy="5143500"/>
          </a:xfrm>
          <a:prstGeom prst="rect">
            <a:avLst/>
          </a:prstGeom>
          <a:solidFill>
            <a:schemeClr val="lt1">
              <a:alpha val="49803"/>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59" name="Google Shape;59;p14"/>
          <p:cNvSpPr txBox="1"/>
          <p:nvPr>
            <p:ph type="ctrTitle"/>
          </p:nvPr>
        </p:nvSpPr>
        <p:spPr>
          <a:xfrm>
            <a:off x="629841" y="548972"/>
            <a:ext cx="5428059" cy="1657349"/>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rgbClr val="0C344C"/>
              </a:buClr>
              <a:buSzPts val="3600"/>
              <a:buFont typeface="Arial"/>
              <a:buNone/>
              <a:defRPr sz="3600">
                <a:solidFill>
                  <a:srgbClr val="0C344C"/>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60" name="Google Shape;60;p14"/>
          <p:cNvSpPr txBox="1"/>
          <p:nvPr>
            <p:ph idx="1" type="subTitle"/>
          </p:nvPr>
        </p:nvSpPr>
        <p:spPr>
          <a:xfrm>
            <a:off x="629841" y="2412125"/>
            <a:ext cx="5428059" cy="755944"/>
          </a:xfrm>
          <a:prstGeom prst="rect">
            <a:avLst/>
          </a:prstGeom>
          <a:noFill/>
          <a:ln>
            <a:noFill/>
          </a:ln>
        </p:spPr>
        <p:txBody>
          <a:bodyPr anchorCtr="0" anchor="t" bIns="0" lIns="0" spcFirstLastPara="1" rIns="0" wrap="square" tIns="0">
            <a:noAutofit/>
          </a:bodyPr>
          <a:lstStyle>
            <a:lvl1pPr lvl="0" algn="l">
              <a:lnSpc>
                <a:spcPct val="90000"/>
              </a:lnSpc>
              <a:spcBef>
                <a:spcPts val="800"/>
              </a:spcBef>
              <a:spcAft>
                <a:spcPts val="0"/>
              </a:spcAft>
              <a:buClr>
                <a:srgbClr val="0C344C"/>
              </a:buClr>
              <a:buSzPts val="1500"/>
              <a:buNone/>
              <a:defRPr sz="1500">
                <a:solidFill>
                  <a:srgbClr val="0C344C"/>
                </a:solidFill>
              </a:defRPr>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sp>
        <p:nvSpPr>
          <p:cNvPr id="61" name="Google Shape;61;p14"/>
          <p:cNvSpPr/>
          <p:nvPr/>
        </p:nvSpPr>
        <p:spPr>
          <a:xfrm flipH="1">
            <a:off x="6465094" y="0"/>
            <a:ext cx="2678906" cy="2675334"/>
          </a:xfrm>
          <a:custGeom>
            <a:rect b="b" l="l" r="r" t="t"/>
            <a:pathLst>
              <a:path extrusionOk="0" h="2247" w="2250">
                <a:moveTo>
                  <a:pt x="0" y="0"/>
                </a:moveTo>
                <a:lnTo>
                  <a:pt x="2250" y="0"/>
                </a:lnTo>
                <a:lnTo>
                  <a:pt x="0" y="2247"/>
                </a:lnTo>
                <a:lnTo>
                  <a:pt x="0" y="0"/>
                </a:lnTo>
                <a:close/>
              </a:path>
            </a:pathLst>
          </a:custGeom>
          <a:gradFill>
            <a:gsLst>
              <a:gs pos="0">
                <a:srgbClr val="BFBEBE"/>
              </a:gs>
              <a:gs pos="100000">
                <a:srgbClr val="F2F2F2"/>
              </a:gs>
            </a:gsLst>
            <a:lin ang="0" scaled="0"/>
          </a:gra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62" name="Google Shape;62;p14"/>
          <p:cNvSpPr/>
          <p:nvPr/>
        </p:nvSpPr>
        <p:spPr>
          <a:xfrm flipH="1">
            <a:off x="5973366" y="204788"/>
            <a:ext cx="3170634" cy="3159919"/>
          </a:xfrm>
          <a:custGeom>
            <a:rect b="b" l="l" r="r" t="t"/>
            <a:pathLst>
              <a:path extrusionOk="0" h="3253" w="3264">
                <a:moveTo>
                  <a:pt x="0" y="2218"/>
                </a:moveTo>
                <a:lnTo>
                  <a:pt x="2220" y="0"/>
                </a:lnTo>
                <a:lnTo>
                  <a:pt x="3264" y="0"/>
                </a:lnTo>
                <a:lnTo>
                  <a:pt x="5" y="3253"/>
                </a:lnTo>
                <a:lnTo>
                  <a:pt x="0" y="2218"/>
                </a:lnTo>
                <a:close/>
              </a:path>
            </a:pathLst>
          </a:custGeom>
          <a:gradFill>
            <a:gsLst>
              <a:gs pos="0">
                <a:srgbClr val="0C344C"/>
              </a:gs>
              <a:gs pos="100000">
                <a:srgbClr val="D80F79"/>
              </a:gs>
            </a:gsLst>
            <a:lin ang="18900000" scaled="0"/>
          </a:gra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63" name="Google Shape;63;p14"/>
          <p:cNvSpPr/>
          <p:nvPr/>
        </p:nvSpPr>
        <p:spPr>
          <a:xfrm flipH="1">
            <a:off x="8566547" y="1106091"/>
            <a:ext cx="577453" cy="937022"/>
          </a:xfrm>
          <a:custGeom>
            <a:rect b="b" l="l" r="r" t="t"/>
            <a:pathLst>
              <a:path extrusionOk="0" h="787" w="485">
                <a:moveTo>
                  <a:pt x="0" y="484"/>
                </a:moveTo>
                <a:lnTo>
                  <a:pt x="485" y="0"/>
                </a:lnTo>
                <a:lnTo>
                  <a:pt x="485" y="304"/>
                </a:lnTo>
                <a:lnTo>
                  <a:pt x="2" y="787"/>
                </a:lnTo>
                <a:lnTo>
                  <a:pt x="0" y="484"/>
                </a:lnTo>
                <a:close/>
              </a:path>
            </a:pathLst>
          </a:custGeom>
          <a:solidFill>
            <a:srgbClr val="19627F"/>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64" name="Google Shape;64;p14"/>
          <p:cNvSpPr/>
          <p:nvPr/>
        </p:nvSpPr>
        <p:spPr>
          <a:xfrm flipH="1">
            <a:off x="5466159" y="-1"/>
            <a:ext cx="2468061" cy="1935956"/>
          </a:xfrm>
          <a:custGeom>
            <a:rect b="b" l="l" r="r" t="t"/>
            <a:pathLst>
              <a:path extrusionOk="0" h="1368" w="1744">
                <a:moveTo>
                  <a:pt x="0" y="1368"/>
                </a:moveTo>
                <a:lnTo>
                  <a:pt x="1369" y="0"/>
                </a:lnTo>
                <a:lnTo>
                  <a:pt x="1744" y="0"/>
                </a:lnTo>
                <a:lnTo>
                  <a:pt x="375" y="1368"/>
                </a:lnTo>
                <a:lnTo>
                  <a:pt x="0" y="1368"/>
                </a:lnTo>
                <a:close/>
              </a:path>
            </a:pathLst>
          </a:custGeom>
          <a:solidFill>
            <a:srgbClr val="19627F">
              <a:alpha val="80000"/>
            </a:srgbClr>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65" name="Google Shape;65;p14"/>
          <p:cNvSpPr/>
          <p:nvPr/>
        </p:nvSpPr>
        <p:spPr>
          <a:xfrm flipH="1">
            <a:off x="8566547" y="3212306"/>
            <a:ext cx="577453" cy="937022"/>
          </a:xfrm>
          <a:custGeom>
            <a:rect b="b" l="l" r="r" t="t"/>
            <a:pathLst>
              <a:path extrusionOk="0" h="787" w="485">
                <a:moveTo>
                  <a:pt x="0" y="484"/>
                </a:moveTo>
                <a:lnTo>
                  <a:pt x="485" y="0"/>
                </a:lnTo>
                <a:lnTo>
                  <a:pt x="485" y="304"/>
                </a:lnTo>
                <a:lnTo>
                  <a:pt x="2" y="787"/>
                </a:lnTo>
                <a:lnTo>
                  <a:pt x="0" y="484"/>
                </a:lnTo>
                <a:close/>
              </a:path>
            </a:pathLst>
          </a:custGeom>
          <a:solidFill>
            <a:schemeClr val="lt1">
              <a:alpha val="45882"/>
            </a:schemeClr>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66" name="Google Shape;66;p14"/>
          <p:cNvSpPr/>
          <p:nvPr/>
        </p:nvSpPr>
        <p:spPr>
          <a:xfrm flipH="1">
            <a:off x="8129588" y="0"/>
            <a:ext cx="1014412" cy="1013061"/>
          </a:xfrm>
          <a:custGeom>
            <a:rect b="b" l="l" r="r" t="t"/>
            <a:pathLst>
              <a:path extrusionOk="0" h="2250" w="2253">
                <a:moveTo>
                  <a:pt x="6" y="0"/>
                </a:moveTo>
                <a:lnTo>
                  <a:pt x="2253" y="0"/>
                </a:lnTo>
                <a:lnTo>
                  <a:pt x="0" y="2250"/>
                </a:lnTo>
                <a:lnTo>
                  <a:pt x="6" y="0"/>
                </a:lnTo>
                <a:close/>
              </a:path>
            </a:pathLst>
          </a:custGeom>
          <a:gradFill>
            <a:gsLst>
              <a:gs pos="0">
                <a:srgbClr val="BFBEBE"/>
              </a:gs>
              <a:gs pos="100000">
                <a:srgbClr val="F2F2F2"/>
              </a:gs>
            </a:gsLst>
            <a:lin ang="0" scaled="0"/>
          </a:gra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67" name="Google Shape;67;p14"/>
          <p:cNvSpPr/>
          <p:nvPr/>
        </p:nvSpPr>
        <p:spPr>
          <a:xfrm flipH="1">
            <a:off x="4925199" y="1191"/>
            <a:ext cx="1936789" cy="1934765"/>
          </a:xfrm>
          <a:custGeom>
            <a:rect b="b" l="l" r="r" t="t"/>
            <a:pathLst>
              <a:path extrusionOk="0" h="2868" w="2871">
                <a:moveTo>
                  <a:pt x="2568" y="0"/>
                </a:moveTo>
                <a:lnTo>
                  <a:pt x="0" y="2566"/>
                </a:lnTo>
                <a:lnTo>
                  <a:pt x="0" y="2868"/>
                </a:lnTo>
                <a:lnTo>
                  <a:pt x="2871" y="0"/>
                </a:lnTo>
                <a:lnTo>
                  <a:pt x="2568" y="0"/>
                </a:lnTo>
                <a:close/>
              </a:path>
            </a:pathLst>
          </a:custGeom>
          <a:gradFill>
            <a:gsLst>
              <a:gs pos="0">
                <a:srgbClr val="BFBEBE"/>
              </a:gs>
              <a:gs pos="100000">
                <a:srgbClr val="F2F2F2"/>
              </a:gs>
            </a:gsLst>
            <a:lin ang="0" scaled="0"/>
          </a:gra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68" name="Google Shape;68;p14"/>
          <p:cNvSpPr/>
          <p:nvPr/>
        </p:nvSpPr>
        <p:spPr>
          <a:xfrm flipH="1" rot="10800000">
            <a:off x="0" y="3476859"/>
            <a:ext cx="1668865" cy="1666640"/>
          </a:xfrm>
          <a:custGeom>
            <a:rect b="b" l="l" r="r" t="t"/>
            <a:pathLst>
              <a:path extrusionOk="0" h="2247" w="2250">
                <a:moveTo>
                  <a:pt x="0" y="0"/>
                </a:moveTo>
                <a:lnTo>
                  <a:pt x="2250" y="0"/>
                </a:lnTo>
                <a:lnTo>
                  <a:pt x="0" y="2247"/>
                </a:lnTo>
                <a:lnTo>
                  <a:pt x="0" y="0"/>
                </a:lnTo>
                <a:close/>
              </a:path>
            </a:pathLst>
          </a:custGeom>
          <a:solidFill>
            <a:srgbClr val="0C344C"/>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69" name="Google Shape;69;p14"/>
          <p:cNvSpPr/>
          <p:nvPr/>
        </p:nvSpPr>
        <p:spPr>
          <a:xfrm flipH="1" rot="10800000">
            <a:off x="0" y="2495724"/>
            <a:ext cx="1975195" cy="1968520"/>
          </a:xfrm>
          <a:custGeom>
            <a:rect b="b" l="l" r="r" t="t"/>
            <a:pathLst>
              <a:path extrusionOk="0" h="3253" w="3264">
                <a:moveTo>
                  <a:pt x="0" y="2218"/>
                </a:moveTo>
                <a:lnTo>
                  <a:pt x="2220" y="0"/>
                </a:lnTo>
                <a:lnTo>
                  <a:pt x="3264" y="0"/>
                </a:lnTo>
                <a:lnTo>
                  <a:pt x="5" y="3253"/>
                </a:lnTo>
                <a:lnTo>
                  <a:pt x="0" y="2218"/>
                </a:lnTo>
                <a:close/>
              </a:path>
            </a:pathLst>
          </a:custGeom>
          <a:gradFill>
            <a:gsLst>
              <a:gs pos="0">
                <a:srgbClr val="0C344C"/>
              </a:gs>
              <a:gs pos="100000">
                <a:srgbClr val="D80F79"/>
              </a:gs>
            </a:gsLst>
            <a:lin ang="18900000" scaled="0"/>
          </a:gra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70" name="Google Shape;70;p14"/>
          <p:cNvSpPr/>
          <p:nvPr/>
        </p:nvSpPr>
        <p:spPr>
          <a:xfrm flipH="1" rot="10800000">
            <a:off x="374242" y="3937466"/>
            <a:ext cx="1537516" cy="1206034"/>
          </a:xfrm>
          <a:custGeom>
            <a:rect b="b" l="l" r="r" t="t"/>
            <a:pathLst>
              <a:path extrusionOk="0" h="1368" w="1744">
                <a:moveTo>
                  <a:pt x="0" y="1368"/>
                </a:moveTo>
                <a:lnTo>
                  <a:pt x="1369" y="0"/>
                </a:lnTo>
                <a:lnTo>
                  <a:pt x="1744" y="0"/>
                </a:lnTo>
                <a:lnTo>
                  <a:pt x="375" y="1368"/>
                </a:lnTo>
                <a:lnTo>
                  <a:pt x="0" y="1368"/>
                </a:lnTo>
                <a:close/>
              </a:path>
            </a:pathLst>
          </a:custGeom>
          <a:solidFill>
            <a:srgbClr val="19627F">
              <a:alpha val="80000"/>
            </a:srgbClr>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71" name="Google Shape;71;p14"/>
          <p:cNvSpPr/>
          <p:nvPr/>
        </p:nvSpPr>
        <p:spPr>
          <a:xfrm flipH="1" rot="10800000">
            <a:off x="1015796" y="3784987"/>
            <a:ext cx="1359934" cy="1358513"/>
          </a:xfrm>
          <a:custGeom>
            <a:rect b="b" l="l" r="r" t="t"/>
            <a:pathLst>
              <a:path extrusionOk="0" h="2868" w="2871">
                <a:moveTo>
                  <a:pt x="2568" y="0"/>
                </a:moveTo>
                <a:lnTo>
                  <a:pt x="0" y="2566"/>
                </a:lnTo>
                <a:lnTo>
                  <a:pt x="0" y="2868"/>
                </a:lnTo>
                <a:lnTo>
                  <a:pt x="2871" y="0"/>
                </a:lnTo>
                <a:lnTo>
                  <a:pt x="2568" y="0"/>
                </a:ln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72" name="Google Shape;72;p14"/>
          <p:cNvSpPr txBox="1"/>
          <p:nvPr>
            <p:ph idx="10" type="dt"/>
          </p:nvPr>
        </p:nvSpPr>
        <p:spPr>
          <a:xfrm>
            <a:off x="2310420" y="4600622"/>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3" name="Google Shape;73;p14"/>
          <p:cNvSpPr txBox="1"/>
          <p:nvPr>
            <p:ph idx="11" type="ftr"/>
          </p:nvPr>
        </p:nvSpPr>
        <p:spPr>
          <a:xfrm>
            <a:off x="4466213" y="4600622"/>
            <a:ext cx="2346388"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4" name="Google Shape;74;p14"/>
          <p:cNvSpPr txBox="1"/>
          <p:nvPr>
            <p:ph idx="12" type="sldNum"/>
          </p:nvPr>
        </p:nvSpPr>
        <p:spPr>
          <a:xfrm>
            <a:off x="6910995" y="4600622"/>
            <a:ext cx="1604355"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grpSp>
        <p:nvGrpSpPr>
          <p:cNvPr id="75" name="Google Shape;75;p14"/>
          <p:cNvGrpSpPr/>
          <p:nvPr/>
        </p:nvGrpSpPr>
        <p:grpSpPr>
          <a:xfrm flipH="1" rot="10800000">
            <a:off x="1" y="-449424"/>
            <a:ext cx="1805458" cy="297024"/>
            <a:chOff x="0" y="0"/>
            <a:chExt cx="5963" cy="981"/>
          </a:xfrm>
        </p:grpSpPr>
        <p:sp>
          <p:nvSpPr>
            <p:cNvPr id="76" name="Google Shape;76;p14"/>
            <p:cNvSpPr/>
            <p:nvPr/>
          </p:nvSpPr>
          <p:spPr>
            <a:xfrm>
              <a:off x="1246" y="0"/>
              <a:ext cx="978" cy="981"/>
            </a:xfrm>
            <a:prstGeom prst="ellipse">
              <a:avLst/>
            </a:prstGeom>
            <a:solidFill>
              <a:srgbClr val="0C344C"/>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77" name="Google Shape;77;p14"/>
            <p:cNvSpPr/>
            <p:nvPr/>
          </p:nvSpPr>
          <p:spPr>
            <a:xfrm>
              <a:off x="0" y="0"/>
              <a:ext cx="978" cy="981"/>
            </a:xfrm>
            <a:prstGeom prst="ellipse">
              <a:avLst/>
            </a:prstGeom>
            <a:solidFill>
              <a:srgbClr val="D80F79"/>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78" name="Google Shape;78;p14"/>
            <p:cNvSpPr/>
            <p:nvPr/>
          </p:nvSpPr>
          <p:spPr>
            <a:xfrm>
              <a:off x="2493" y="0"/>
              <a:ext cx="977" cy="981"/>
            </a:xfrm>
            <a:prstGeom prst="ellipse">
              <a:avLst/>
            </a:prstGeom>
            <a:solidFill>
              <a:srgbClr val="19627F"/>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79" name="Google Shape;79;p14"/>
            <p:cNvSpPr/>
            <p:nvPr/>
          </p:nvSpPr>
          <p:spPr>
            <a:xfrm>
              <a:off x="3739" y="0"/>
              <a:ext cx="978" cy="981"/>
            </a:xfrm>
            <a:prstGeom prst="ellipse">
              <a:avLst/>
            </a:prstGeom>
            <a:solidFill>
              <a:srgbClr val="6F878C"/>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80" name="Google Shape;80;p14"/>
            <p:cNvSpPr/>
            <p:nvPr/>
          </p:nvSpPr>
          <p:spPr>
            <a:xfrm>
              <a:off x="4986" y="0"/>
              <a:ext cx="977" cy="981"/>
            </a:xfrm>
            <a:prstGeom prst="ellipse">
              <a:avLst/>
            </a:prstGeom>
            <a:solidFill>
              <a:srgbClr val="BFBEBE"/>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81" name="Shape 81"/>
        <p:cNvGrpSpPr/>
        <p:nvPr/>
      </p:nvGrpSpPr>
      <p:grpSpPr>
        <a:xfrm>
          <a:off x="0" y="0"/>
          <a:ext cx="0" cy="0"/>
          <a:chOff x="0" y="0"/>
          <a:chExt cx="0" cy="0"/>
        </a:xfrm>
      </p:grpSpPr>
      <p:sp>
        <p:nvSpPr>
          <p:cNvPr id="82" name="Google Shape;82;p15"/>
          <p:cNvSpPr/>
          <p:nvPr/>
        </p:nvSpPr>
        <p:spPr>
          <a:xfrm>
            <a:off x="0" y="4679155"/>
            <a:ext cx="9144000" cy="464344"/>
          </a:xfrm>
          <a:prstGeom prst="rect">
            <a:avLst/>
          </a:prstGeom>
          <a:gradFill>
            <a:gsLst>
              <a:gs pos="0">
                <a:srgbClr val="BFBEBE"/>
              </a:gs>
              <a:gs pos="100000">
                <a:srgbClr val="F2F2F2"/>
              </a:gs>
            </a:gsLst>
            <a:lin ang="10800000" scaled="0"/>
          </a:gra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83" name="Google Shape;83;p15"/>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4" name="Google Shape;84;p15"/>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5" name="Google Shape;85;p15"/>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grpSp>
        <p:nvGrpSpPr>
          <p:cNvPr id="86" name="Google Shape;86;p15"/>
          <p:cNvGrpSpPr/>
          <p:nvPr/>
        </p:nvGrpSpPr>
        <p:grpSpPr>
          <a:xfrm flipH="1" rot="10800000">
            <a:off x="1" y="-449424"/>
            <a:ext cx="1805458" cy="297024"/>
            <a:chOff x="0" y="0"/>
            <a:chExt cx="5963" cy="981"/>
          </a:xfrm>
        </p:grpSpPr>
        <p:sp>
          <p:nvSpPr>
            <p:cNvPr id="87" name="Google Shape;87;p15"/>
            <p:cNvSpPr/>
            <p:nvPr/>
          </p:nvSpPr>
          <p:spPr>
            <a:xfrm>
              <a:off x="1246" y="0"/>
              <a:ext cx="978" cy="981"/>
            </a:xfrm>
            <a:prstGeom prst="ellipse">
              <a:avLst/>
            </a:prstGeom>
            <a:solidFill>
              <a:srgbClr val="0C344C"/>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88" name="Google Shape;88;p15"/>
            <p:cNvSpPr/>
            <p:nvPr/>
          </p:nvSpPr>
          <p:spPr>
            <a:xfrm>
              <a:off x="0" y="0"/>
              <a:ext cx="978" cy="981"/>
            </a:xfrm>
            <a:prstGeom prst="ellipse">
              <a:avLst/>
            </a:prstGeom>
            <a:solidFill>
              <a:srgbClr val="D80F79"/>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89" name="Google Shape;89;p15"/>
            <p:cNvSpPr/>
            <p:nvPr/>
          </p:nvSpPr>
          <p:spPr>
            <a:xfrm>
              <a:off x="2493" y="0"/>
              <a:ext cx="977" cy="981"/>
            </a:xfrm>
            <a:prstGeom prst="ellipse">
              <a:avLst/>
            </a:prstGeom>
            <a:solidFill>
              <a:srgbClr val="19627F"/>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90" name="Google Shape;90;p15"/>
            <p:cNvSpPr/>
            <p:nvPr/>
          </p:nvSpPr>
          <p:spPr>
            <a:xfrm>
              <a:off x="3739" y="0"/>
              <a:ext cx="978" cy="981"/>
            </a:xfrm>
            <a:prstGeom prst="ellipse">
              <a:avLst/>
            </a:prstGeom>
            <a:solidFill>
              <a:srgbClr val="6F878C"/>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91" name="Google Shape;91;p15"/>
            <p:cNvSpPr/>
            <p:nvPr/>
          </p:nvSpPr>
          <p:spPr>
            <a:xfrm>
              <a:off x="4986" y="0"/>
              <a:ext cx="977" cy="981"/>
            </a:xfrm>
            <a:prstGeom prst="ellipse">
              <a:avLst/>
            </a:prstGeom>
            <a:solidFill>
              <a:srgbClr val="BFBEBE"/>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
        <p:nvSpPr>
          <p:cNvPr id="92" name="Google Shape;92;p15"/>
          <p:cNvSpPr/>
          <p:nvPr/>
        </p:nvSpPr>
        <p:spPr>
          <a:xfrm flipH="1">
            <a:off x="6465094" y="0"/>
            <a:ext cx="2678906" cy="2675334"/>
          </a:xfrm>
          <a:custGeom>
            <a:rect b="b" l="l" r="r" t="t"/>
            <a:pathLst>
              <a:path extrusionOk="0" h="2247" w="2250">
                <a:moveTo>
                  <a:pt x="0" y="0"/>
                </a:moveTo>
                <a:lnTo>
                  <a:pt x="2250" y="0"/>
                </a:lnTo>
                <a:lnTo>
                  <a:pt x="0" y="2247"/>
                </a:lnTo>
                <a:lnTo>
                  <a:pt x="0" y="0"/>
                </a:lnTo>
                <a:close/>
              </a:path>
            </a:pathLst>
          </a:custGeom>
          <a:gradFill>
            <a:gsLst>
              <a:gs pos="0">
                <a:schemeClr val="lt1"/>
              </a:gs>
              <a:gs pos="100000">
                <a:srgbClr val="F2F2F2"/>
              </a:gs>
            </a:gsLst>
            <a:lin ang="0" scaled="0"/>
          </a:gra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93" name="Google Shape;93;p15"/>
          <p:cNvSpPr/>
          <p:nvPr/>
        </p:nvSpPr>
        <p:spPr>
          <a:xfrm flipH="1">
            <a:off x="5973366" y="204788"/>
            <a:ext cx="3170634" cy="3159919"/>
          </a:xfrm>
          <a:custGeom>
            <a:rect b="b" l="l" r="r" t="t"/>
            <a:pathLst>
              <a:path extrusionOk="0" h="3253" w="3264">
                <a:moveTo>
                  <a:pt x="0" y="2218"/>
                </a:moveTo>
                <a:lnTo>
                  <a:pt x="2220" y="0"/>
                </a:lnTo>
                <a:lnTo>
                  <a:pt x="3264" y="0"/>
                </a:lnTo>
                <a:lnTo>
                  <a:pt x="5" y="3253"/>
                </a:lnTo>
                <a:lnTo>
                  <a:pt x="0" y="2218"/>
                </a:lnTo>
                <a:close/>
              </a:path>
            </a:pathLst>
          </a:custGeom>
          <a:gradFill>
            <a:gsLst>
              <a:gs pos="0">
                <a:srgbClr val="F2F2F2"/>
              </a:gs>
              <a:gs pos="100000">
                <a:srgbClr val="D8D8D8">
                  <a:alpha val="25882"/>
                </a:srgbClr>
              </a:gs>
            </a:gsLst>
            <a:lin ang="0" scaled="0"/>
          </a:gra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94" name="Google Shape;94;p15"/>
          <p:cNvSpPr/>
          <p:nvPr/>
        </p:nvSpPr>
        <p:spPr>
          <a:xfrm flipH="1">
            <a:off x="8566547" y="1106091"/>
            <a:ext cx="577453" cy="937022"/>
          </a:xfrm>
          <a:custGeom>
            <a:rect b="b" l="l" r="r" t="t"/>
            <a:pathLst>
              <a:path extrusionOk="0" h="787" w="485">
                <a:moveTo>
                  <a:pt x="0" y="484"/>
                </a:moveTo>
                <a:lnTo>
                  <a:pt x="485" y="0"/>
                </a:lnTo>
                <a:lnTo>
                  <a:pt x="485" y="304"/>
                </a:lnTo>
                <a:lnTo>
                  <a:pt x="2" y="787"/>
                </a:lnTo>
                <a:lnTo>
                  <a:pt x="0" y="484"/>
                </a:lnTo>
                <a:close/>
              </a:path>
            </a:pathLst>
          </a:custGeom>
          <a:gradFill>
            <a:gsLst>
              <a:gs pos="0">
                <a:schemeClr val="lt1"/>
              </a:gs>
              <a:gs pos="100000">
                <a:srgbClr val="F2F2F2"/>
              </a:gs>
            </a:gsLst>
            <a:lin ang="0" scaled="0"/>
          </a:gra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95" name="Google Shape;95;p15"/>
          <p:cNvSpPr/>
          <p:nvPr/>
        </p:nvSpPr>
        <p:spPr>
          <a:xfrm flipH="1">
            <a:off x="5466159" y="-1"/>
            <a:ext cx="2468061" cy="1935956"/>
          </a:xfrm>
          <a:custGeom>
            <a:rect b="b" l="l" r="r" t="t"/>
            <a:pathLst>
              <a:path extrusionOk="0" h="1368" w="1744">
                <a:moveTo>
                  <a:pt x="0" y="1368"/>
                </a:moveTo>
                <a:lnTo>
                  <a:pt x="1369" y="0"/>
                </a:lnTo>
                <a:lnTo>
                  <a:pt x="1744" y="0"/>
                </a:lnTo>
                <a:lnTo>
                  <a:pt x="375" y="1368"/>
                </a:lnTo>
                <a:lnTo>
                  <a:pt x="0" y="1368"/>
                </a:lnTo>
                <a:close/>
              </a:path>
            </a:pathLst>
          </a:custGeom>
          <a:gradFill>
            <a:gsLst>
              <a:gs pos="0">
                <a:schemeClr val="lt1"/>
              </a:gs>
              <a:gs pos="100000">
                <a:srgbClr val="F2F2F2"/>
              </a:gs>
            </a:gsLst>
            <a:lin ang="0" scaled="0"/>
          </a:gra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96" name="Google Shape;96;p15"/>
          <p:cNvSpPr/>
          <p:nvPr/>
        </p:nvSpPr>
        <p:spPr>
          <a:xfrm flipH="1">
            <a:off x="8129588" y="0"/>
            <a:ext cx="1014412" cy="1013061"/>
          </a:xfrm>
          <a:custGeom>
            <a:rect b="b" l="l" r="r" t="t"/>
            <a:pathLst>
              <a:path extrusionOk="0" h="2250" w="2253">
                <a:moveTo>
                  <a:pt x="6" y="0"/>
                </a:moveTo>
                <a:lnTo>
                  <a:pt x="2253" y="0"/>
                </a:lnTo>
                <a:lnTo>
                  <a:pt x="0" y="2250"/>
                </a:lnTo>
                <a:lnTo>
                  <a:pt x="6" y="0"/>
                </a:lnTo>
                <a:close/>
              </a:path>
            </a:pathLst>
          </a:custGeom>
          <a:gradFill>
            <a:gsLst>
              <a:gs pos="0">
                <a:schemeClr val="lt1"/>
              </a:gs>
              <a:gs pos="100000">
                <a:srgbClr val="D8D8D8"/>
              </a:gs>
            </a:gsLst>
            <a:lin ang="0" scaled="0"/>
          </a:gra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97" name="Google Shape;97;p15"/>
          <p:cNvSpPr/>
          <p:nvPr/>
        </p:nvSpPr>
        <p:spPr>
          <a:xfrm flipH="1">
            <a:off x="4925199" y="1191"/>
            <a:ext cx="1936789" cy="1934765"/>
          </a:xfrm>
          <a:custGeom>
            <a:rect b="b" l="l" r="r" t="t"/>
            <a:pathLst>
              <a:path extrusionOk="0" h="2868" w="2871">
                <a:moveTo>
                  <a:pt x="2568" y="0"/>
                </a:moveTo>
                <a:lnTo>
                  <a:pt x="0" y="2566"/>
                </a:lnTo>
                <a:lnTo>
                  <a:pt x="0" y="2868"/>
                </a:lnTo>
                <a:lnTo>
                  <a:pt x="2871" y="0"/>
                </a:lnTo>
                <a:lnTo>
                  <a:pt x="2568" y="0"/>
                </a:lnTo>
                <a:close/>
              </a:path>
            </a:pathLst>
          </a:custGeom>
          <a:gradFill>
            <a:gsLst>
              <a:gs pos="0">
                <a:schemeClr val="lt1"/>
              </a:gs>
              <a:gs pos="100000">
                <a:srgbClr val="F2F2F2"/>
              </a:gs>
            </a:gsLst>
            <a:lin ang="0" scaled="0"/>
          </a:gra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98" name="Shape 98"/>
        <p:cNvGrpSpPr/>
        <p:nvPr/>
      </p:nvGrpSpPr>
      <p:grpSpPr>
        <a:xfrm>
          <a:off x="0" y="0"/>
          <a:ext cx="0" cy="0"/>
          <a:chOff x="0" y="0"/>
          <a:chExt cx="0" cy="0"/>
        </a:xfrm>
      </p:grpSpPr>
      <p:sp>
        <p:nvSpPr>
          <p:cNvPr id="99" name="Google Shape;99;p16"/>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00" name="Google Shape;100;p16"/>
          <p:cNvSpPr txBox="1"/>
          <p:nvPr>
            <p:ph idx="1" type="body"/>
          </p:nvPr>
        </p:nvSpPr>
        <p:spPr>
          <a:xfrm>
            <a:off x="628650" y="1369219"/>
            <a:ext cx="7886700" cy="3263504"/>
          </a:xfrm>
          <a:prstGeom prst="rect">
            <a:avLst/>
          </a:prstGeom>
          <a:noFill/>
          <a:ln>
            <a:noFill/>
          </a:ln>
        </p:spPr>
        <p:txBody>
          <a:bodyPr anchorCtr="0" anchor="t" bIns="34275" lIns="68575" spcFirstLastPara="1" rIns="68575" wrap="square" tIns="34275">
            <a:no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01" name="Google Shape;101;p16"/>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02" name="Google Shape;102;p16"/>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03" name="Google Shape;103;p16"/>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04" name="Shape 104"/>
        <p:cNvGrpSpPr/>
        <p:nvPr/>
      </p:nvGrpSpPr>
      <p:grpSpPr>
        <a:xfrm>
          <a:off x="0" y="0"/>
          <a:ext cx="0" cy="0"/>
          <a:chOff x="0" y="0"/>
          <a:chExt cx="0" cy="0"/>
        </a:xfrm>
      </p:grpSpPr>
      <p:sp>
        <p:nvSpPr>
          <p:cNvPr id="105" name="Google Shape;105;p17"/>
          <p:cNvSpPr txBox="1"/>
          <p:nvPr>
            <p:ph type="title"/>
          </p:nvPr>
        </p:nvSpPr>
        <p:spPr>
          <a:xfrm>
            <a:off x="623888" y="1282304"/>
            <a:ext cx="7886700" cy="2139553"/>
          </a:xfrm>
          <a:prstGeom prst="rect">
            <a:avLst/>
          </a:prstGeom>
          <a:noFill/>
          <a:ln>
            <a:noFill/>
          </a:ln>
        </p:spPr>
        <p:txBody>
          <a:bodyPr anchorCtr="0" anchor="b" bIns="34275" lIns="68575" spcFirstLastPara="1" rIns="68575" wrap="square" tIns="34275">
            <a:noAutofit/>
          </a:bodyPr>
          <a:lstStyle>
            <a:lvl1pPr lvl="0" algn="l">
              <a:lnSpc>
                <a:spcPct val="90000"/>
              </a:lnSpc>
              <a:spcBef>
                <a:spcPts val="0"/>
              </a:spcBef>
              <a:spcAft>
                <a:spcPts val="0"/>
              </a:spcAft>
              <a:buClr>
                <a:schemeClr val="dk1"/>
              </a:buClr>
              <a:buSzPts val="4500"/>
              <a:buFont typeface="Arial"/>
              <a:buNone/>
              <a:defRPr sz="45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06" name="Google Shape;106;p17"/>
          <p:cNvSpPr txBox="1"/>
          <p:nvPr>
            <p:ph idx="1" type="body"/>
          </p:nvPr>
        </p:nvSpPr>
        <p:spPr>
          <a:xfrm>
            <a:off x="623888" y="3442097"/>
            <a:ext cx="7886700" cy="1125140"/>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Clr>
                <a:srgbClr val="888888"/>
              </a:buClr>
              <a:buSzPts val="1800"/>
              <a:buNone/>
              <a:defRPr sz="1800">
                <a:solidFill>
                  <a:srgbClr val="888888"/>
                </a:solidFill>
              </a:defRPr>
            </a:lvl1pPr>
            <a:lvl2pPr indent="-228600" lvl="1" marL="914400" algn="l">
              <a:lnSpc>
                <a:spcPct val="90000"/>
              </a:lnSpc>
              <a:spcBef>
                <a:spcPts val="400"/>
              </a:spcBef>
              <a:spcAft>
                <a:spcPts val="0"/>
              </a:spcAft>
              <a:buClr>
                <a:srgbClr val="888888"/>
              </a:buClr>
              <a:buSzPts val="1500"/>
              <a:buNone/>
              <a:defRPr sz="1500">
                <a:solidFill>
                  <a:srgbClr val="888888"/>
                </a:solidFill>
              </a:defRPr>
            </a:lvl2pPr>
            <a:lvl3pPr indent="-228600" lvl="2" marL="1371600" algn="l">
              <a:lnSpc>
                <a:spcPct val="90000"/>
              </a:lnSpc>
              <a:spcBef>
                <a:spcPts val="400"/>
              </a:spcBef>
              <a:spcAft>
                <a:spcPts val="0"/>
              </a:spcAft>
              <a:buClr>
                <a:srgbClr val="888888"/>
              </a:buClr>
              <a:buSzPts val="1400"/>
              <a:buNone/>
              <a:defRPr sz="1400">
                <a:solidFill>
                  <a:srgbClr val="888888"/>
                </a:solidFill>
              </a:defRPr>
            </a:lvl3pPr>
            <a:lvl4pPr indent="-228600" lvl="3" marL="1828800" algn="l">
              <a:lnSpc>
                <a:spcPct val="90000"/>
              </a:lnSpc>
              <a:spcBef>
                <a:spcPts val="400"/>
              </a:spcBef>
              <a:spcAft>
                <a:spcPts val="0"/>
              </a:spcAft>
              <a:buClr>
                <a:srgbClr val="888888"/>
              </a:buClr>
              <a:buSzPts val="1200"/>
              <a:buNone/>
              <a:defRPr sz="1200">
                <a:solidFill>
                  <a:srgbClr val="888888"/>
                </a:solidFill>
              </a:defRPr>
            </a:lvl4pPr>
            <a:lvl5pPr indent="-228600" lvl="4" marL="2286000" algn="l">
              <a:lnSpc>
                <a:spcPct val="90000"/>
              </a:lnSpc>
              <a:spcBef>
                <a:spcPts val="400"/>
              </a:spcBef>
              <a:spcAft>
                <a:spcPts val="0"/>
              </a:spcAft>
              <a:buClr>
                <a:srgbClr val="888888"/>
              </a:buClr>
              <a:buSzPts val="1200"/>
              <a:buNone/>
              <a:defRPr sz="1200">
                <a:solidFill>
                  <a:srgbClr val="888888"/>
                </a:solidFill>
              </a:defRPr>
            </a:lvl5pPr>
            <a:lvl6pPr indent="-228600" lvl="5" marL="2743200" algn="l">
              <a:lnSpc>
                <a:spcPct val="90000"/>
              </a:lnSpc>
              <a:spcBef>
                <a:spcPts val="400"/>
              </a:spcBef>
              <a:spcAft>
                <a:spcPts val="0"/>
              </a:spcAft>
              <a:buClr>
                <a:srgbClr val="888888"/>
              </a:buClr>
              <a:buSzPts val="1200"/>
              <a:buNone/>
              <a:defRPr sz="1200">
                <a:solidFill>
                  <a:srgbClr val="888888"/>
                </a:solidFill>
              </a:defRPr>
            </a:lvl6pPr>
            <a:lvl7pPr indent="-228600" lvl="6" marL="3200400" algn="l">
              <a:lnSpc>
                <a:spcPct val="90000"/>
              </a:lnSpc>
              <a:spcBef>
                <a:spcPts val="400"/>
              </a:spcBef>
              <a:spcAft>
                <a:spcPts val="0"/>
              </a:spcAft>
              <a:buClr>
                <a:srgbClr val="888888"/>
              </a:buClr>
              <a:buSzPts val="1200"/>
              <a:buNone/>
              <a:defRPr sz="1200">
                <a:solidFill>
                  <a:srgbClr val="888888"/>
                </a:solidFill>
              </a:defRPr>
            </a:lvl7pPr>
            <a:lvl8pPr indent="-228600" lvl="7" marL="3657600" algn="l">
              <a:lnSpc>
                <a:spcPct val="90000"/>
              </a:lnSpc>
              <a:spcBef>
                <a:spcPts val="400"/>
              </a:spcBef>
              <a:spcAft>
                <a:spcPts val="0"/>
              </a:spcAft>
              <a:buClr>
                <a:srgbClr val="888888"/>
              </a:buClr>
              <a:buSzPts val="1200"/>
              <a:buNone/>
              <a:defRPr sz="1200">
                <a:solidFill>
                  <a:srgbClr val="888888"/>
                </a:solidFill>
              </a:defRPr>
            </a:lvl8pPr>
            <a:lvl9pPr indent="-228600" lvl="8" marL="4114800" algn="l">
              <a:lnSpc>
                <a:spcPct val="90000"/>
              </a:lnSpc>
              <a:spcBef>
                <a:spcPts val="400"/>
              </a:spcBef>
              <a:spcAft>
                <a:spcPts val="0"/>
              </a:spcAft>
              <a:buClr>
                <a:srgbClr val="888888"/>
              </a:buClr>
              <a:buSzPts val="1200"/>
              <a:buNone/>
              <a:defRPr sz="1200">
                <a:solidFill>
                  <a:srgbClr val="888888"/>
                </a:solidFill>
              </a:defRPr>
            </a:lvl9pPr>
          </a:lstStyle>
          <a:p/>
        </p:txBody>
      </p:sp>
      <p:sp>
        <p:nvSpPr>
          <p:cNvPr id="107" name="Google Shape;107;p17"/>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08" name="Google Shape;108;p17"/>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09" name="Google Shape;109;p17"/>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110" name="Shape 110"/>
        <p:cNvGrpSpPr/>
        <p:nvPr/>
      </p:nvGrpSpPr>
      <p:grpSpPr>
        <a:xfrm>
          <a:off x="0" y="0"/>
          <a:ext cx="0" cy="0"/>
          <a:chOff x="0" y="0"/>
          <a:chExt cx="0" cy="0"/>
        </a:xfrm>
      </p:grpSpPr>
      <p:sp>
        <p:nvSpPr>
          <p:cNvPr id="111" name="Google Shape;111;p18"/>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12" name="Google Shape;112;p18"/>
          <p:cNvSpPr txBox="1"/>
          <p:nvPr>
            <p:ph idx="1" type="body"/>
          </p:nvPr>
        </p:nvSpPr>
        <p:spPr>
          <a:xfrm>
            <a:off x="628650" y="1369219"/>
            <a:ext cx="3886200" cy="3263504"/>
          </a:xfrm>
          <a:prstGeom prst="rect">
            <a:avLst/>
          </a:prstGeom>
          <a:noFill/>
          <a:ln>
            <a:noFill/>
          </a:ln>
        </p:spPr>
        <p:txBody>
          <a:bodyPr anchorCtr="0" anchor="t" bIns="34275" lIns="68575" spcFirstLastPara="1" rIns="68575" wrap="square" tIns="34275">
            <a:no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13" name="Google Shape;113;p18"/>
          <p:cNvSpPr txBox="1"/>
          <p:nvPr>
            <p:ph idx="2" type="body"/>
          </p:nvPr>
        </p:nvSpPr>
        <p:spPr>
          <a:xfrm>
            <a:off x="4629150" y="1369219"/>
            <a:ext cx="3886200" cy="3263504"/>
          </a:xfrm>
          <a:prstGeom prst="rect">
            <a:avLst/>
          </a:prstGeom>
          <a:noFill/>
          <a:ln>
            <a:noFill/>
          </a:ln>
        </p:spPr>
        <p:txBody>
          <a:bodyPr anchorCtr="0" anchor="t" bIns="34275" lIns="68575" spcFirstLastPara="1" rIns="68575" wrap="square" tIns="34275">
            <a:no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14" name="Google Shape;114;p18"/>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5" name="Google Shape;115;p18"/>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6" name="Google Shape;116;p18"/>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117" name="Shape 117"/>
        <p:cNvGrpSpPr/>
        <p:nvPr/>
      </p:nvGrpSpPr>
      <p:grpSpPr>
        <a:xfrm>
          <a:off x="0" y="0"/>
          <a:ext cx="0" cy="0"/>
          <a:chOff x="0" y="0"/>
          <a:chExt cx="0" cy="0"/>
        </a:xfrm>
      </p:grpSpPr>
      <p:sp>
        <p:nvSpPr>
          <p:cNvPr id="118" name="Google Shape;118;p19"/>
          <p:cNvSpPr txBox="1"/>
          <p:nvPr>
            <p:ph type="title"/>
          </p:nvPr>
        </p:nvSpPr>
        <p:spPr>
          <a:xfrm>
            <a:off x="629841" y="273844"/>
            <a:ext cx="7886700" cy="994172"/>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19" name="Google Shape;119;p19"/>
          <p:cNvSpPr txBox="1"/>
          <p:nvPr>
            <p:ph idx="1" type="body"/>
          </p:nvPr>
        </p:nvSpPr>
        <p:spPr>
          <a:xfrm>
            <a:off x="629841" y="1260872"/>
            <a:ext cx="3868340" cy="617934"/>
          </a:xfrm>
          <a:prstGeom prst="rect">
            <a:avLst/>
          </a:prstGeom>
          <a:noFill/>
          <a:ln>
            <a:noFill/>
          </a:ln>
        </p:spPr>
        <p:txBody>
          <a:bodyPr anchorCtr="0" anchor="b" bIns="34275" lIns="68575" spcFirstLastPara="1" rIns="68575" wrap="square" tIns="34275">
            <a:noAutofit/>
          </a:bodyPr>
          <a:lstStyle>
            <a:lvl1pPr indent="-228600" lvl="0" marL="457200" algn="l">
              <a:lnSpc>
                <a:spcPct val="90000"/>
              </a:lnSpc>
              <a:spcBef>
                <a:spcPts val="800"/>
              </a:spcBef>
              <a:spcAft>
                <a:spcPts val="0"/>
              </a:spcAft>
              <a:buClr>
                <a:schemeClr val="dk1"/>
              </a:buClr>
              <a:buSzPts val="1800"/>
              <a:buNone/>
              <a:defRPr b="1" sz="1800"/>
            </a:lvl1pPr>
            <a:lvl2pPr indent="-228600" lvl="1" marL="914400" algn="l">
              <a:lnSpc>
                <a:spcPct val="90000"/>
              </a:lnSpc>
              <a:spcBef>
                <a:spcPts val="400"/>
              </a:spcBef>
              <a:spcAft>
                <a:spcPts val="0"/>
              </a:spcAft>
              <a:buClr>
                <a:schemeClr val="dk1"/>
              </a:buClr>
              <a:buSzPts val="1500"/>
              <a:buNone/>
              <a:defRPr b="1" sz="1500"/>
            </a:lvl2pPr>
            <a:lvl3pPr indent="-228600" lvl="2" marL="1371600" algn="l">
              <a:lnSpc>
                <a:spcPct val="90000"/>
              </a:lnSpc>
              <a:spcBef>
                <a:spcPts val="400"/>
              </a:spcBef>
              <a:spcAft>
                <a:spcPts val="0"/>
              </a:spcAft>
              <a:buClr>
                <a:schemeClr val="dk1"/>
              </a:buClr>
              <a:buSzPts val="1400"/>
              <a:buNone/>
              <a:defRPr b="1" sz="1400"/>
            </a:lvl3pPr>
            <a:lvl4pPr indent="-228600" lvl="3" marL="1828800" algn="l">
              <a:lnSpc>
                <a:spcPct val="90000"/>
              </a:lnSpc>
              <a:spcBef>
                <a:spcPts val="400"/>
              </a:spcBef>
              <a:spcAft>
                <a:spcPts val="0"/>
              </a:spcAft>
              <a:buClr>
                <a:schemeClr val="dk1"/>
              </a:buClr>
              <a:buSzPts val="1200"/>
              <a:buNone/>
              <a:defRPr b="1" sz="1200"/>
            </a:lvl4pPr>
            <a:lvl5pPr indent="-228600" lvl="4" marL="2286000" algn="l">
              <a:lnSpc>
                <a:spcPct val="90000"/>
              </a:lnSpc>
              <a:spcBef>
                <a:spcPts val="400"/>
              </a:spcBef>
              <a:spcAft>
                <a:spcPts val="0"/>
              </a:spcAft>
              <a:buClr>
                <a:schemeClr val="dk1"/>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120" name="Google Shape;120;p19"/>
          <p:cNvSpPr txBox="1"/>
          <p:nvPr>
            <p:ph idx="2" type="body"/>
          </p:nvPr>
        </p:nvSpPr>
        <p:spPr>
          <a:xfrm>
            <a:off x="629841" y="1878806"/>
            <a:ext cx="3868340" cy="2763441"/>
          </a:xfrm>
          <a:prstGeom prst="rect">
            <a:avLst/>
          </a:prstGeom>
          <a:noFill/>
          <a:ln>
            <a:noFill/>
          </a:ln>
        </p:spPr>
        <p:txBody>
          <a:bodyPr anchorCtr="0" anchor="t" bIns="34275" lIns="68575" spcFirstLastPara="1" rIns="68575" wrap="square" tIns="34275">
            <a:no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21" name="Google Shape;121;p19"/>
          <p:cNvSpPr txBox="1"/>
          <p:nvPr>
            <p:ph idx="3" type="body"/>
          </p:nvPr>
        </p:nvSpPr>
        <p:spPr>
          <a:xfrm>
            <a:off x="4629150" y="1260872"/>
            <a:ext cx="3887391" cy="617934"/>
          </a:xfrm>
          <a:prstGeom prst="rect">
            <a:avLst/>
          </a:prstGeom>
          <a:noFill/>
          <a:ln>
            <a:noFill/>
          </a:ln>
        </p:spPr>
        <p:txBody>
          <a:bodyPr anchorCtr="0" anchor="b" bIns="34275" lIns="68575" spcFirstLastPara="1" rIns="68575" wrap="square" tIns="34275">
            <a:noAutofit/>
          </a:bodyPr>
          <a:lstStyle>
            <a:lvl1pPr indent="-228600" lvl="0" marL="457200" algn="l">
              <a:lnSpc>
                <a:spcPct val="90000"/>
              </a:lnSpc>
              <a:spcBef>
                <a:spcPts val="800"/>
              </a:spcBef>
              <a:spcAft>
                <a:spcPts val="0"/>
              </a:spcAft>
              <a:buClr>
                <a:schemeClr val="dk1"/>
              </a:buClr>
              <a:buSzPts val="1800"/>
              <a:buNone/>
              <a:defRPr b="1" sz="1800"/>
            </a:lvl1pPr>
            <a:lvl2pPr indent="-228600" lvl="1" marL="914400" algn="l">
              <a:lnSpc>
                <a:spcPct val="90000"/>
              </a:lnSpc>
              <a:spcBef>
                <a:spcPts val="400"/>
              </a:spcBef>
              <a:spcAft>
                <a:spcPts val="0"/>
              </a:spcAft>
              <a:buClr>
                <a:schemeClr val="dk1"/>
              </a:buClr>
              <a:buSzPts val="1500"/>
              <a:buNone/>
              <a:defRPr b="1" sz="1500"/>
            </a:lvl2pPr>
            <a:lvl3pPr indent="-228600" lvl="2" marL="1371600" algn="l">
              <a:lnSpc>
                <a:spcPct val="90000"/>
              </a:lnSpc>
              <a:spcBef>
                <a:spcPts val="400"/>
              </a:spcBef>
              <a:spcAft>
                <a:spcPts val="0"/>
              </a:spcAft>
              <a:buClr>
                <a:schemeClr val="dk1"/>
              </a:buClr>
              <a:buSzPts val="1400"/>
              <a:buNone/>
              <a:defRPr b="1" sz="1400"/>
            </a:lvl3pPr>
            <a:lvl4pPr indent="-228600" lvl="3" marL="1828800" algn="l">
              <a:lnSpc>
                <a:spcPct val="90000"/>
              </a:lnSpc>
              <a:spcBef>
                <a:spcPts val="400"/>
              </a:spcBef>
              <a:spcAft>
                <a:spcPts val="0"/>
              </a:spcAft>
              <a:buClr>
                <a:schemeClr val="dk1"/>
              </a:buClr>
              <a:buSzPts val="1200"/>
              <a:buNone/>
              <a:defRPr b="1" sz="1200"/>
            </a:lvl4pPr>
            <a:lvl5pPr indent="-228600" lvl="4" marL="2286000" algn="l">
              <a:lnSpc>
                <a:spcPct val="90000"/>
              </a:lnSpc>
              <a:spcBef>
                <a:spcPts val="400"/>
              </a:spcBef>
              <a:spcAft>
                <a:spcPts val="0"/>
              </a:spcAft>
              <a:buClr>
                <a:schemeClr val="dk1"/>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122" name="Google Shape;122;p19"/>
          <p:cNvSpPr txBox="1"/>
          <p:nvPr>
            <p:ph idx="4" type="body"/>
          </p:nvPr>
        </p:nvSpPr>
        <p:spPr>
          <a:xfrm>
            <a:off x="4629150" y="1878806"/>
            <a:ext cx="3887391" cy="2763441"/>
          </a:xfrm>
          <a:prstGeom prst="rect">
            <a:avLst/>
          </a:prstGeom>
          <a:noFill/>
          <a:ln>
            <a:noFill/>
          </a:ln>
        </p:spPr>
        <p:txBody>
          <a:bodyPr anchorCtr="0" anchor="t" bIns="34275" lIns="68575" spcFirstLastPara="1" rIns="68575" wrap="square" tIns="34275">
            <a:no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23" name="Google Shape;123;p19"/>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24" name="Google Shape;124;p19"/>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25" name="Google Shape;125;p19"/>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126" name="Shape 126"/>
        <p:cNvGrpSpPr/>
        <p:nvPr/>
      </p:nvGrpSpPr>
      <p:grpSpPr>
        <a:xfrm>
          <a:off x="0" y="0"/>
          <a:ext cx="0" cy="0"/>
          <a:chOff x="0" y="0"/>
          <a:chExt cx="0" cy="0"/>
        </a:xfrm>
      </p:grpSpPr>
      <p:sp>
        <p:nvSpPr>
          <p:cNvPr id="127" name="Google Shape;127;p20"/>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28" name="Google Shape;128;p20"/>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29" name="Google Shape;129;p20"/>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30" name="Google Shape;130;p20"/>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spTree>
      <p:nvGrpSpPr>
        <p:cNvPr id="131" name="Shape 131"/>
        <p:cNvGrpSpPr/>
        <p:nvPr/>
      </p:nvGrpSpPr>
      <p:grpSpPr>
        <a:xfrm>
          <a:off x="0" y="0"/>
          <a:ext cx="0" cy="0"/>
          <a:chOff x="0" y="0"/>
          <a:chExt cx="0" cy="0"/>
        </a:xfrm>
      </p:grpSpPr>
      <p:sp>
        <p:nvSpPr>
          <p:cNvPr id="132" name="Google Shape;132;p21"/>
          <p:cNvSpPr txBox="1"/>
          <p:nvPr>
            <p:ph type="title"/>
          </p:nvPr>
        </p:nvSpPr>
        <p:spPr>
          <a:xfrm>
            <a:off x="629841" y="342900"/>
            <a:ext cx="2949178" cy="1200150"/>
          </a:xfrm>
          <a:prstGeom prst="rect">
            <a:avLst/>
          </a:prstGeom>
          <a:noFill/>
          <a:ln>
            <a:noFill/>
          </a:ln>
        </p:spPr>
        <p:txBody>
          <a:bodyPr anchorCtr="0" anchor="b" bIns="34275" lIns="68575" spcFirstLastPara="1" rIns="68575" wrap="square" tIns="34275">
            <a:noAutofit/>
          </a:bodyPr>
          <a:lstStyle>
            <a:lvl1pPr lvl="0" algn="l">
              <a:lnSpc>
                <a:spcPct val="90000"/>
              </a:lnSpc>
              <a:spcBef>
                <a:spcPts val="0"/>
              </a:spcBef>
              <a:spcAft>
                <a:spcPts val="0"/>
              </a:spcAft>
              <a:buClr>
                <a:schemeClr val="dk1"/>
              </a:buClr>
              <a:buSzPts val="2400"/>
              <a:buFont typeface="Arial"/>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33" name="Google Shape;133;p21"/>
          <p:cNvSpPr txBox="1"/>
          <p:nvPr>
            <p:ph idx="1" type="body"/>
          </p:nvPr>
        </p:nvSpPr>
        <p:spPr>
          <a:xfrm>
            <a:off x="3887391" y="740569"/>
            <a:ext cx="4629150" cy="3655219"/>
          </a:xfrm>
          <a:prstGeom prst="rect">
            <a:avLst/>
          </a:prstGeom>
          <a:noFill/>
          <a:ln>
            <a:noFill/>
          </a:ln>
        </p:spPr>
        <p:txBody>
          <a:bodyPr anchorCtr="0" anchor="t" bIns="34275" lIns="68575" spcFirstLastPara="1" rIns="68575" wrap="square" tIns="34275">
            <a:noAutofit/>
          </a:bodyPr>
          <a:lstStyle>
            <a:lvl1pPr indent="-381000" lvl="0" marL="457200" algn="l">
              <a:lnSpc>
                <a:spcPct val="90000"/>
              </a:lnSpc>
              <a:spcBef>
                <a:spcPts val="800"/>
              </a:spcBef>
              <a:spcAft>
                <a:spcPts val="0"/>
              </a:spcAft>
              <a:buClr>
                <a:schemeClr val="dk1"/>
              </a:buClr>
              <a:buSzPts val="2400"/>
              <a:buChar char="•"/>
              <a:defRPr sz="2400"/>
            </a:lvl1pPr>
            <a:lvl2pPr indent="-361950" lvl="1" marL="914400" algn="l">
              <a:lnSpc>
                <a:spcPct val="90000"/>
              </a:lnSpc>
              <a:spcBef>
                <a:spcPts val="400"/>
              </a:spcBef>
              <a:spcAft>
                <a:spcPts val="0"/>
              </a:spcAft>
              <a:buClr>
                <a:schemeClr val="dk1"/>
              </a:buClr>
              <a:buSzPts val="2100"/>
              <a:buChar char="•"/>
              <a:defRPr sz="2100"/>
            </a:lvl2pPr>
            <a:lvl3pPr indent="-342900" lvl="2" marL="1371600" algn="l">
              <a:lnSpc>
                <a:spcPct val="90000"/>
              </a:lnSpc>
              <a:spcBef>
                <a:spcPts val="400"/>
              </a:spcBef>
              <a:spcAft>
                <a:spcPts val="0"/>
              </a:spcAft>
              <a:buClr>
                <a:schemeClr val="dk1"/>
              </a:buClr>
              <a:buSzPts val="1800"/>
              <a:buChar char="•"/>
              <a:defRPr sz="1800"/>
            </a:lvl3pPr>
            <a:lvl4pPr indent="-323850" lvl="3" marL="1828800" algn="l">
              <a:lnSpc>
                <a:spcPct val="90000"/>
              </a:lnSpc>
              <a:spcBef>
                <a:spcPts val="400"/>
              </a:spcBef>
              <a:spcAft>
                <a:spcPts val="0"/>
              </a:spcAft>
              <a:buClr>
                <a:schemeClr val="dk1"/>
              </a:buClr>
              <a:buSzPts val="1500"/>
              <a:buChar char="•"/>
              <a:defRPr sz="1500"/>
            </a:lvl4pPr>
            <a:lvl5pPr indent="-323850" lvl="4" marL="2286000" algn="l">
              <a:lnSpc>
                <a:spcPct val="90000"/>
              </a:lnSpc>
              <a:spcBef>
                <a:spcPts val="400"/>
              </a:spcBef>
              <a:spcAft>
                <a:spcPts val="0"/>
              </a:spcAft>
              <a:buClr>
                <a:schemeClr val="dk1"/>
              </a:buClr>
              <a:buSzPts val="1500"/>
              <a:buChar char="•"/>
              <a:defRPr sz="1500"/>
            </a:lvl5pPr>
            <a:lvl6pPr indent="-323850" lvl="5" marL="2743200" algn="l">
              <a:lnSpc>
                <a:spcPct val="90000"/>
              </a:lnSpc>
              <a:spcBef>
                <a:spcPts val="400"/>
              </a:spcBef>
              <a:spcAft>
                <a:spcPts val="0"/>
              </a:spcAft>
              <a:buClr>
                <a:schemeClr val="dk1"/>
              </a:buClr>
              <a:buSzPts val="1500"/>
              <a:buChar char="•"/>
              <a:defRPr sz="1500"/>
            </a:lvl6pPr>
            <a:lvl7pPr indent="-323850" lvl="6" marL="3200400" algn="l">
              <a:lnSpc>
                <a:spcPct val="90000"/>
              </a:lnSpc>
              <a:spcBef>
                <a:spcPts val="400"/>
              </a:spcBef>
              <a:spcAft>
                <a:spcPts val="0"/>
              </a:spcAft>
              <a:buClr>
                <a:schemeClr val="dk1"/>
              </a:buClr>
              <a:buSzPts val="1500"/>
              <a:buChar char="•"/>
              <a:defRPr sz="1500"/>
            </a:lvl7pPr>
            <a:lvl8pPr indent="-323850" lvl="7" marL="3657600" algn="l">
              <a:lnSpc>
                <a:spcPct val="90000"/>
              </a:lnSpc>
              <a:spcBef>
                <a:spcPts val="400"/>
              </a:spcBef>
              <a:spcAft>
                <a:spcPts val="0"/>
              </a:spcAft>
              <a:buClr>
                <a:schemeClr val="dk1"/>
              </a:buClr>
              <a:buSzPts val="1500"/>
              <a:buChar char="•"/>
              <a:defRPr sz="1500"/>
            </a:lvl8pPr>
            <a:lvl9pPr indent="-323850" lvl="8" marL="4114800" algn="l">
              <a:lnSpc>
                <a:spcPct val="90000"/>
              </a:lnSpc>
              <a:spcBef>
                <a:spcPts val="400"/>
              </a:spcBef>
              <a:spcAft>
                <a:spcPts val="0"/>
              </a:spcAft>
              <a:buClr>
                <a:schemeClr val="dk1"/>
              </a:buClr>
              <a:buSzPts val="1500"/>
              <a:buChar char="•"/>
              <a:defRPr sz="1500"/>
            </a:lvl9pPr>
          </a:lstStyle>
          <a:p/>
        </p:txBody>
      </p:sp>
      <p:sp>
        <p:nvSpPr>
          <p:cNvPr id="134" name="Google Shape;134;p21"/>
          <p:cNvSpPr txBox="1"/>
          <p:nvPr>
            <p:ph idx="2" type="body"/>
          </p:nvPr>
        </p:nvSpPr>
        <p:spPr>
          <a:xfrm>
            <a:off x="629841" y="1543050"/>
            <a:ext cx="2949178" cy="2858691"/>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Clr>
                <a:schemeClr val="dk1"/>
              </a:buClr>
              <a:buSzPts val="1200"/>
              <a:buNone/>
              <a:defRPr sz="1200"/>
            </a:lvl1pPr>
            <a:lvl2pPr indent="-228600" lvl="1" marL="914400" algn="l">
              <a:lnSpc>
                <a:spcPct val="90000"/>
              </a:lnSpc>
              <a:spcBef>
                <a:spcPts val="400"/>
              </a:spcBef>
              <a:spcAft>
                <a:spcPts val="0"/>
              </a:spcAft>
              <a:buClr>
                <a:schemeClr val="dk1"/>
              </a:buClr>
              <a:buSzPts val="1100"/>
              <a:buNone/>
              <a:defRPr sz="1100"/>
            </a:lvl2pPr>
            <a:lvl3pPr indent="-228600" lvl="2" marL="1371600" algn="l">
              <a:lnSpc>
                <a:spcPct val="90000"/>
              </a:lnSpc>
              <a:spcBef>
                <a:spcPts val="400"/>
              </a:spcBef>
              <a:spcAft>
                <a:spcPts val="0"/>
              </a:spcAft>
              <a:buClr>
                <a:schemeClr val="dk1"/>
              </a:buClr>
              <a:buSzPts val="900"/>
              <a:buNone/>
              <a:defRPr sz="900"/>
            </a:lvl3pPr>
            <a:lvl4pPr indent="-228600" lvl="3" marL="1828800" algn="l">
              <a:lnSpc>
                <a:spcPct val="90000"/>
              </a:lnSpc>
              <a:spcBef>
                <a:spcPts val="400"/>
              </a:spcBef>
              <a:spcAft>
                <a:spcPts val="0"/>
              </a:spcAft>
              <a:buClr>
                <a:schemeClr val="dk1"/>
              </a:buClr>
              <a:buSzPts val="800"/>
              <a:buNone/>
              <a:defRPr sz="800"/>
            </a:lvl4pPr>
            <a:lvl5pPr indent="-228600" lvl="4" marL="2286000" algn="l">
              <a:lnSpc>
                <a:spcPct val="9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135" name="Google Shape;135;p21"/>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36" name="Google Shape;136;p21"/>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37" name="Google Shape;137;p21"/>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type="picTx">
  <p:cSld name="PICTURE_WITH_CAPTION_TEXT">
    <p:spTree>
      <p:nvGrpSpPr>
        <p:cNvPr id="138" name="Shape 138"/>
        <p:cNvGrpSpPr/>
        <p:nvPr/>
      </p:nvGrpSpPr>
      <p:grpSpPr>
        <a:xfrm>
          <a:off x="0" y="0"/>
          <a:ext cx="0" cy="0"/>
          <a:chOff x="0" y="0"/>
          <a:chExt cx="0" cy="0"/>
        </a:xfrm>
      </p:grpSpPr>
      <p:sp>
        <p:nvSpPr>
          <p:cNvPr id="139" name="Google Shape;139;p22"/>
          <p:cNvSpPr txBox="1"/>
          <p:nvPr>
            <p:ph type="title"/>
          </p:nvPr>
        </p:nvSpPr>
        <p:spPr>
          <a:xfrm>
            <a:off x="629841" y="342900"/>
            <a:ext cx="2949178" cy="1200150"/>
          </a:xfrm>
          <a:prstGeom prst="rect">
            <a:avLst/>
          </a:prstGeom>
          <a:noFill/>
          <a:ln>
            <a:noFill/>
          </a:ln>
        </p:spPr>
        <p:txBody>
          <a:bodyPr anchorCtr="0" anchor="b" bIns="34275" lIns="68575" spcFirstLastPara="1" rIns="68575" wrap="square" tIns="34275">
            <a:noAutofit/>
          </a:bodyPr>
          <a:lstStyle>
            <a:lvl1pPr lvl="0" algn="l">
              <a:lnSpc>
                <a:spcPct val="90000"/>
              </a:lnSpc>
              <a:spcBef>
                <a:spcPts val="0"/>
              </a:spcBef>
              <a:spcAft>
                <a:spcPts val="0"/>
              </a:spcAft>
              <a:buClr>
                <a:schemeClr val="dk1"/>
              </a:buClr>
              <a:buSzPts val="2400"/>
              <a:buFont typeface="Arial"/>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40" name="Google Shape;140;p22"/>
          <p:cNvSpPr/>
          <p:nvPr>
            <p:ph idx="2" type="pic"/>
          </p:nvPr>
        </p:nvSpPr>
        <p:spPr>
          <a:xfrm>
            <a:off x="3887391" y="740569"/>
            <a:ext cx="4629150" cy="3655219"/>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80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1pPr>
            <a:lvl2pPr lvl="1" marR="0" rtl="0" algn="l">
              <a:lnSpc>
                <a:spcPct val="90000"/>
              </a:lnSpc>
              <a:spcBef>
                <a:spcPts val="400"/>
              </a:spcBef>
              <a:spcAft>
                <a:spcPts val="0"/>
              </a:spcAft>
              <a:buClr>
                <a:schemeClr val="dk1"/>
              </a:buClr>
              <a:buSzPts val="2100"/>
              <a:buFont typeface="Arial"/>
              <a:buNone/>
              <a:defRPr b="0" i="0" sz="2100" u="none" cap="none" strike="noStrike">
                <a:solidFill>
                  <a:schemeClr val="dk1"/>
                </a:solidFill>
                <a:latin typeface="Calibri"/>
                <a:ea typeface="Calibri"/>
                <a:cs typeface="Calibri"/>
                <a:sym typeface="Calibri"/>
              </a:defRPr>
            </a:lvl2pPr>
            <a:lvl3pPr lvl="2" marR="0" rtl="0" algn="l">
              <a:lnSpc>
                <a:spcPct val="90000"/>
              </a:lnSpc>
              <a:spcBef>
                <a:spcPts val="4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3pPr>
            <a:lvl4pPr lvl="3"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4pPr>
            <a:lvl5pPr lvl="4"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5pPr>
            <a:lvl6pPr lvl="5"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6pPr>
            <a:lvl7pPr lvl="6"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7pPr>
            <a:lvl8pPr lvl="7"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8pPr>
            <a:lvl9pPr lvl="8"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9pPr>
          </a:lstStyle>
          <a:p/>
        </p:txBody>
      </p:sp>
      <p:sp>
        <p:nvSpPr>
          <p:cNvPr id="141" name="Google Shape;141;p22"/>
          <p:cNvSpPr txBox="1"/>
          <p:nvPr>
            <p:ph idx="1" type="body"/>
          </p:nvPr>
        </p:nvSpPr>
        <p:spPr>
          <a:xfrm>
            <a:off x="629841" y="1543050"/>
            <a:ext cx="2949178" cy="2858691"/>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Clr>
                <a:schemeClr val="dk1"/>
              </a:buClr>
              <a:buSzPts val="1200"/>
              <a:buNone/>
              <a:defRPr sz="1200"/>
            </a:lvl1pPr>
            <a:lvl2pPr indent="-228600" lvl="1" marL="914400" algn="l">
              <a:lnSpc>
                <a:spcPct val="90000"/>
              </a:lnSpc>
              <a:spcBef>
                <a:spcPts val="400"/>
              </a:spcBef>
              <a:spcAft>
                <a:spcPts val="0"/>
              </a:spcAft>
              <a:buClr>
                <a:schemeClr val="dk1"/>
              </a:buClr>
              <a:buSzPts val="1100"/>
              <a:buNone/>
              <a:defRPr sz="1100"/>
            </a:lvl2pPr>
            <a:lvl3pPr indent="-228600" lvl="2" marL="1371600" algn="l">
              <a:lnSpc>
                <a:spcPct val="90000"/>
              </a:lnSpc>
              <a:spcBef>
                <a:spcPts val="400"/>
              </a:spcBef>
              <a:spcAft>
                <a:spcPts val="0"/>
              </a:spcAft>
              <a:buClr>
                <a:schemeClr val="dk1"/>
              </a:buClr>
              <a:buSzPts val="900"/>
              <a:buNone/>
              <a:defRPr sz="900"/>
            </a:lvl3pPr>
            <a:lvl4pPr indent="-228600" lvl="3" marL="1828800" algn="l">
              <a:lnSpc>
                <a:spcPct val="90000"/>
              </a:lnSpc>
              <a:spcBef>
                <a:spcPts val="400"/>
              </a:spcBef>
              <a:spcAft>
                <a:spcPts val="0"/>
              </a:spcAft>
              <a:buClr>
                <a:schemeClr val="dk1"/>
              </a:buClr>
              <a:buSzPts val="800"/>
              <a:buNone/>
              <a:defRPr sz="800"/>
            </a:lvl4pPr>
            <a:lvl5pPr indent="-228600" lvl="4" marL="2286000" algn="l">
              <a:lnSpc>
                <a:spcPct val="9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142" name="Google Shape;142;p22"/>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43" name="Google Shape;143;p22"/>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44" name="Google Shape;144;p22"/>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type="vertTx">
  <p:cSld name="VERTICAL_TEXT">
    <p:spTree>
      <p:nvGrpSpPr>
        <p:cNvPr id="145" name="Shape 145"/>
        <p:cNvGrpSpPr/>
        <p:nvPr/>
      </p:nvGrpSpPr>
      <p:grpSpPr>
        <a:xfrm>
          <a:off x="0" y="0"/>
          <a:ext cx="0" cy="0"/>
          <a:chOff x="0" y="0"/>
          <a:chExt cx="0" cy="0"/>
        </a:xfrm>
      </p:grpSpPr>
      <p:sp>
        <p:nvSpPr>
          <p:cNvPr id="146" name="Google Shape;146;p23"/>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47" name="Google Shape;147;p23"/>
          <p:cNvSpPr txBox="1"/>
          <p:nvPr>
            <p:ph idx="1" type="body"/>
          </p:nvPr>
        </p:nvSpPr>
        <p:spPr>
          <a:xfrm rot="5400000">
            <a:off x="2940248" y="-942379"/>
            <a:ext cx="3263504" cy="7886700"/>
          </a:xfrm>
          <a:prstGeom prst="rect">
            <a:avLst/>
          </a:prstGeom>
          <a:noFill/>
          <a:ln>
            <a:noFill/>
          </a:ln>
        </p:spPr>
        <p:txBody>
          <a:bodyPr anchorCtr="0" anchor="t" bIns="34275" lIns="68575" spcFirstLastPara="1" rIns="68575" wrap="square" tIns="34275">
            <a:no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48" name="Google Shape;148;p23"/>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49" name="Google Shape;149;p23"/>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50" name="Google Shape;150;p23"/>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type="vertTitleAndTx">
  <p:cSld name="VERTICAL_TITLE_AND_VERTICAL_TEXT">
    <p:spTree>
      <p:nvGrpSpPr>
        <p:cNvPr id="151" name="Shape 151"/>
        <p:cNvGrpSpPr/>
        <p:nvPr/>
      </p:nvGrpSpPr>
      <p:grpSpPr>
        <a:xfrm>
          <a:off x="0" y="0"/>
          <a:ext cx="0" cy="0"/>
          <a:chOff x="0" y="0"/>
          <a:chExt cx="0" cy="0"/>
        </a:xfrm>
      </p:grpSpPr>
      <p:sp>
        <p:nvSpPr>
          <p:cNvPr id="152" name="Google Shape;152;p24"/>
          <p:cNvSpPr txBox="1"/>
          <p:nvPr>
            <p:ph type="title"/>
          </p:nvPr>
        </p:nvSpPr>
        <p:spPr>
          <a:xfrm rot="5400000">
            <a:off x="5350073" y="1467446"/>
            <a:ext cx="4358879" cy="1971675"/>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53" name="Google Shape;153;p24"/>
          <p:cNvSpPr txBox="1"/>
          <p:nvPr>
            <p:ph idx="1" type="body"/>
          </p:nvPr>
        </p:nvSpPr>
        <p:spPr>
          <a:xfrm rot="5400000">
            <a:off x="1349573" y="-447079"/>
            <a:ext cx="4358879" cy="5800725"/>
          </a:xfrm>
          <a:prstGeom prst="rect">
            <a:avLst/>
          </a:prstGeom>
          <a:noFill/>
          <a:ln>
            <a:noFill/>
          </a:ln>
        </p:spPr>
        <p:txBody>
          <a:bodyPr anchorCtr="0" anchor="t" bIns="34275" lIns="68575" spcFirstLastPara="1" rIns="68575" wrap="square" tIns="34275">
            <a:no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54" name="Google Shape;154;p24"/>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55" name="Google Shape;155;p24"/>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56" name="Google Shape;156;p24"/>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3.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Autofit/>
          </a:bodyPr>
          <a:lstStyle>
            <a:lvl1pPr lvl="0" marR="0" rtl="0" algn="l">
              <a:lnSpc>
                <a:spcPct val="90000"/>
              </a:lnSpc>
              <a:spcBef>
                <a:spcPts val="0"/>
              </a:spcBef>
              <a:spcAft>
                <a:spcPts val="0"/>
              </a:spcAft>
              <a:buClr>
                <a:schemeClr val="dk1"/>
              </a:buClr>
              <a:buSzPts val="3300"/>
              <a:buFont typeface="Arial"/>
              <a:buNone/>
              <a:defRPr b="0" i="0" sz="3300" u="none" cap="none" strike="noStrike">
                <a:solidFill>
                  <a:schemeClr val="dk1"/>
                </a:solidFill>
                <a:latin typeface="Arial"/>
                <a:ea typeface="Arial"/>
                <a:cs typeface="Arial"/>
                <a:sym typeface="Arial"/>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52" name="Google Shape;52;p13"/>
          <p:cNvSpPr txBox="1"/>
          <p:nvPr>
            <p:ph idx="1" type="body"/>
          </p:nvPr>
        </p:nvSpPr>
        <p:spPr>
          <a:xfrm>
            <a:off x="628650" y="1369219"/>
            <a:ext cx="7886700" cy="3263504"/>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53" name="Google Shape;53;p13"/>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54" name="Google Shape;54;p13"/>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marR="0" rtl="0" algn="ctr">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55" name="Google Shape;55;p13"/>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900" u="none" cap="none" strike="noStrike">
                <a:solidFill>
                  <a:srgbClr val="888888"/>
                </a:solidFill>
                <a:latin typeface="Calibri"/>
                <a:ea typeface="Calibri"/>
                <a:cs typeface="Calibri"/>
                <a:sym typeface="Calibri"/>
              </a:defRPr>
            </a:lvl1pPr>
            <a:lvl2pPr indent="0" lvl="1" marL="0" marR="0" rtl="0" algn="r">
              <a:spcBef>
                <a:spcPts val="0"/>
              </a:spcBef>
              <a:buNone/>
              <a:defRPr b="0" i="0" sz="900" u="none" cap="none" strike="noStrike">
                <a:solidFill>
                  <a:srgbClr val="888888"/>
                </a:solidFill>
                <a:latin typeface="Calibri"/>
                <a:ea typeface="Calibri"/>
                <a:cs typeface="Calibri"/>
                <a:sym typeface="Calibri"/>
              </a:defRPr>
            </a:lvl2pPr>
            <a:lvl3pPr indent="0" lvl="2" marL="0" marR="0" rtl="0" algn="r">
              <a:spcBef>
                <a:spcPts val="0"/>
              </a:spcBef>
              <a:buNone/>
              <a:defRPr b="0" i="0" sz="900" u="none" cap="none" strike="noStrike">
                <a:solidFill>
                  <a:srgbClr val="888888"/>
                </a:solidFill>
                <a:latin typeface="Calibri"/>
                <a:ea typeface="Calibri"/>
                <a:cs typeface="Calibri"/>
                <a:sym typeface="Calibri"/>
              </a:defRPr>
            </a:lvl3pPr>
            <a:lvl4pPr indent="0" lvl="3" marL="0" marR="0" rtl="0" algn="r">
              <a:spcBef>
                <a:spcPts val="0"/>
              </a:spcBef>
              <a:buNone/>
              <a:defRPr b="0" i="0" sz="900" u="none" cap="none" strike="noStrike">
                <a:solidFill>
                  <a:srgbClr val="888888"/>
                </a:solidFill>
                <a:latin typeface="Calibri"/>
                <a:ea typeface="Calibri"/>
                <a:cs typeface="Calibri"/>
                <a:sym typeface="Calibri"/>
              </a:defRPr>
            </a:lvl4pPr>
            <a:lvl5pPr indent="0" lvl="4" marL="0" marR="0" rtl="0" algn="r">
              <a:spcBef>
                <a:spcPts val="0"/>
              </a:spcBef>
              <a:buNone/>
              <a:defRPr b="0" i="0" sz="900" u="none" cap="none" strike="noStrike">
                <a:solidFill>
                  <a:srgbClr val="888888"/>
                </a:solidFill>
                <a:latin typeface="Calibri"/>
                <a:ea typeface="Calibri"/>
                <a:cs typeface="Calibri"/>
                <a:sym typeface="Calibri"/>
              </a:defRPr>
            </a:lvl5pPr>
            <a:lvl6pPr indent="0" lvl="5" marL="0" marR="0" rtl="0" algn="r">
              <a:spcBef>
                <a:spcPts val="0"/>
              </a:spcBef>
              <a:buNone/>
              <a:defRPr b="0" i="0" sz="900" u="none" cap="none" strike="noStrike">
                <a:solidFill>
                  <a:srgbClr val="888888"/>
                </a:solidFill>
                <a:latin typeface="Calibri"/>
                <a:ea typeface="Calibri"/>
                <a:cs typeface="Calibri"/>
                <a:sym typeface="Calibri"/>
              </a:defRPr>
            </a:lvl6pPr>
            <a:lvl7pPr indent="0" lvl="6" marL="0" marR="0" rtl="0" algn="r">
              <a:spcBef>
                <a:spcPts val="0"/>
              </a:spcBef>
              <a:buNone/>
              <a:defRPr b="0" i="0" sz="900" u="none" cap="none" strike="noStrike">
                <a:solidFill>
                  <a:srgbClr val="888888"/>
                </a:solidFill>
                <a:latin typeface="Calibri"/>
                <a:ea typeface="Calibri"/>
                <a:cs typeface="Calibri"/>
                <a:sym typeface="Calibri"/>
              </a:defRPr>
            </a:lvl7pPr>
            <a:lvl8pPr indent="0" lvl="7" marL="0" marR="0" rtl="0" algn="r">
              <a:spcBef>
                <a:spcPts val="0"/>
              </a:spcBef>
              <a:buNone/>
              <a:defRPr b="0" i="0" sz="900" u="none" cap="none" strike="noStrike">
                <a:solidFill>
                  <a:srgbClr val="888888"/>
                </a:solidFill>
                <a:latin typeface="Calibri"/>
                <a:ea typeface="Calibri"/>
                <a:cs typeface="Calibri"/>
                <a:sym typeface="Calibri"/>
              </a:defRPr>
            </a:lvl8pPr>
            <a:lvl9pPr indent="0" lvl="8" marL="0" marR="0" rtl="0" algn="r">
              <a:spcBef>
                <a:spcPts val="0"/>
              </a:spcBef>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1620">
          <p15:clr>
            <a:srgbClr val="F26B43"/>
          </p15:clr>
        </p15:guide>
        <p15:guide id="2" pos="2880">
          <p15:clr>
            <a:srgbClr val="F26B43"/>
          </p15:clr>
        </p15:guide>
        <p15:guide id="3" pos="397">
          <p15:clr>
            <a:srgbClr val="F26B43"/>
          </p15:clr>
        </p15:guide>
        <p15:guide id="4" pos="5363">
          <p15:clr>
            <a:srgbClr val="F26B43"/>
          </p15:clr>
        </p15:guide>
        <p15:guide id="5" orient="horz" pos="259">
          <p15:clr>
            <a:srgbClr val="F26B43"/>
          </p15:clr>
        </p15:guide>
        <p15:guide id="6" orient="horz" pos="2896">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0.xml"/><Relationship Id="rId3"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2.png"/><Relationship Id="rId4" Type="http://schemas.openxmlformats.org/officeDocument/2006/relationships/image" Target="../media/image7.png"/><Relationship Id="rId5" Type="http://schemas.openxmlformats.org/officeDocument/2006/relationships/image" Target="../media/image9.png"/><Relationship Id="rId6" Type="http://schemas.openxmlformats.org/officeDocument/2006/relationships/image" Target="../media/image5.png"/><Relationship Id="rId7" Type="http://schemas.openxmlformats.org/officeDocument/2006/relationships/image" Target="../media/image1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8.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6.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3.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0" name="Shape 160"/>
        <p:cNvGrpSpPr/>
        <p:nvPr/>
      </p:nvGrpSpPr>
      <p:grpSpPr>
        <a:xfrm>
          <a:off x="0" y="0"/>
          <a:ext cx="0" cy="0"/>
          <a:chOff x="0" y="0"/>
          <a:chExt cx="0" cy="0"/>
        </a:xfrm>
      </p:grpSpPr>
      <p:sp>
        <p:nvSpPr>
          <p:cNvPr id="161" name="Google Shape;161;p25"/>
          <p:cNvSpPr txBox="1"/>
          <p:nvPr>
            <p:ph type="ctrTitle"/>
          </p:nvPr>
        </p:nvSpPr>
        <p:spPr>
          <a:xfrm>
            <a:off x="1906875" y="485023"/>
            <a:ext cx="5040000" cy="690600"/>
          </a:xfrm>
          <a:prstGeom prst="rect">
            <a:avLst/>
          </a:prstGeom>
          <a:noFill/>
          <a:ln>
            <a:noFill/>
          </a:ln>
        </p:spPr>
        <p:txBody>
          <a:bodyPr anchorCtr="0" anchor="b" bIns="0" lIns="0" spcFirstLastPara="1" rIns="0" wrap="square" tIns="0">
            <a:noAutofit/>
          </a:bodyPr>
          <a:lstStyle/>
          <a:p>
            <a:pPr indent="0" lvl="0" marL="0" rtl="0" algn="ctr">
              <a:lnSpc>
                <a:spcPct val="90000"/>
              </a:lnSpc>
              <a:spcBef>
                <a:spcPts val="0"/>
              </a:spcBef>
              <a:spcAft>
                <a:spcPts val="0"/>
              </a:spcAft>
              <a:buClr>
                <a:srgbClr val="0C344C"/>
              </a:buClr>
              <a:buSzPts val="3600"/>
              <a:buFont typeface="Arial"/>
              <a:buNone/>
            </a:pPr>
            <a:r>
              <a:rPr lang="en" sz="4800">
                <a:latin typeface="Lobster"/>
                <a:ea typeface="Lobster"/>
                <a:cs typeface="Lobster"/>
                <a:sym typeface="Lobster"/>
              </a:rPr>
              <a:t>Impulse</a:t>
            </a:r>
            <a:endParaRPr sz="4800">
              <a:latin typeface="Lobster"/>
              <a:ea typeface="Lobster"/>
              <a:cs typeface="Lobster"/>
              <a:sym typeface="Lobster"/>
            </a:endParaRPr>
          </a:p>
        </p:txBody>
      </p:sp>
      <p:sp>
        <p:nvSpPr>
          <p:cNvPr id="162" name="Google Shape;162;p25"/>
          <p:cNvSpPr txBox="1"/>
          <p:nvPr>
            <p:ph idx="1" type="subTitle"/>
          </p:nvPr>
        </p:nvSpPr>
        <p:spPr>
          <a:xfrm>
            <a:off x="889400" y="1451300"/>
            <a:ext cx="7468800" cy="3289800"/>
          </a:xfrm>
          <a:prstGeom prst="rect">
            <a:avLst/>
          </a:prstGeom>
          <a:noFill/>
          <a:ln>
            <a:noFill/>
          </a:ln>
        </p:spPr>
        <p:txBody>
          <a:bodyPr anchorCtr="0" anchor="t" bIns="0" lIns="0" spcFirstLastPara="1" rIns="0" wrap="square" tIns="0">
            <a:noAutofit/>
          </a:bodyPr>
          <a:lstStyle/>
          <a:p>
            <a:pPr indent="-342900" lvl="0" marL="457200" rtl="0" algn="l">
              <a:lnSpc>
                <a:spcPct val="90000"/>
              </a:lnSpc>
              <a:spcBef>
                <a:spcPts val="0"/>
              </a:spcBef>
              <a:spcAft>
                <a:spcPts val="0"/>
              </a:spcAft>
              <a:buSzPts val="1800"/>
              <a:buFont typeface="Georgia"/>
              <a:buChar char="★"/>
            </a:pPr>
            <a:r>
              <a:rPr b="1" lang="en" sz="1800">
                <a:latin typeface="Georgia"/>
                <a:ea typeface="Georgia"/>
                <a:cs typeface="Georgia"/>
                <a:sym typeface="Georgia"/>
              </a:rPr>
              <a:t>Impulse is an online portal with a sterling vision to help fight the Covid-19 virus which is voraciously gripping the world in its entirety.</a:t>
            </a:r>
            <a:endParaRPr b="1" sz="1800">
              <a:latin typeface="Georgia"/>
              <a:ea typeface="Georgia"/>
              <a:cs typeface="Georgia"/>
              <a:sym typeface="Georgia"/>
            </a:endParaRPr>
          </a:p>
          <a:p>
            <a:pPr indent="0" lvl="0" marL="457200" rtl="0" algn="l">
              <a:lnSpc>
                <a:spcPct val="90000"/>
              </a:lnSpc>
              <a:spcBef>
                <a:spcPts val="0"/>
              </a:spcBef>
              <a:spcAft>
                <a:spcPts val="0"/>
              </a:spcAft>
              <a:buNone/>
            </a:pPr>
            <a:r>
              <a:t/>
            </a:r>
            <a:endParaRPr b="1" sz="1800">
              <a:latin typeface="Georgia"/>
              <a:ea typeface="Georgia"/>
              <a:cs typeface="Georgia"/>
              <a:sym typeface="Georgia"/>
            </a:endParaRPr>
          </a:p>
          <a:p>
            <a:pPr indent="-342900" lvl="0" marL="457200" rtl="0" algn="l">
              <a:lnSpc>
                <a:spcPct val="90000"/>
              </a:lnSpc>
              <a:spcBef>
                <a:spcPts val="0"/>
              </a:spcBef>
              <a:spcAft>
                <a:spcPts val="0"/>
              </a:spcAft>
              <a:buSzPts val="1800"/>
              <a:buFont typeface="Georgia"/>
              <a:buChar char="★"/>
            </a:pPr>
            <a:r>
              <a:rPr b="1" lang="en" sz="1800">
                <a:latin typeface="Georgia"/>
                <a:ea typeface="Georgia"/>
                <a:cs typeface="Georgia"/>
                <a:sym typeface="Georgia"/>
              </a:rPr>
              <a:t>The application provides a system to detect the virus, and also prevents crowd formations but at the same time, fulfil the basic needs of the people, without hampering the rules of the lockdown. It also bridges the gap between the seller and the buyer, which helps in practicing social distancing.</a:t>
            </a:r>
            <a:endParaRPr b="1" sz="1800">
              <a:latin typeface="Georgia"/>
              <a:ea typeface="Georgia"/>
              <a:cs typeface="Georgia"/>
              <a:sym typeface="Georgia"/>
            </a:endParaRPr>
          </a:p>
          <a:p>
            <a:pPr indent="-342900" lvl="0" marL="457200" rtl="0" algn="l">
              <a:lnSpc>
                <a:spcPct val="90000"/>
              </a:lnSpc>
              <a:spcBef>
                <a:spcPts val="0"/>
              </a:spcBef>
              <a:spcAft>
                <a:spcPts val="0"/>
              </a:spcAft>
              <a:buSzPts val="1800"/>
              <a:buFont typeface="Georgia"/>
              <a:buChar char="★"/>
            </a:pPr>
            <a:r>
              <a:t/>
            </a:r>
            <a:endParaRPr b="1" sz="1800">
              <a:latin typeface="Georgia"/>
              <a:ea typeface="Georgia"/>
              <a:cs typeface="Georgia"/>
              <a:sym typeface="Georgia"/>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2" name="Shape 392"/>
        <p:cNvGrpSpPr/>
        <p:nvPr/>
      </p:nvGrpSpPr>
      <p:grpSpPr>
        <a:xfrm>
          <a:off x="0" y="0"/>
          <a:ext cx="0" cy="0"/>
          <a:chOff x="0" y="0"/>
          <a:chExt cx="0" cy="0"/>
        </a:xfrm>
      </p:grpSpPr>
      <p:grpSp>
        <p:nvGrpSpPr>
          <p:cNvPr id="393" name="Google Shape;393;p34"/>
          <p:cNvGrpSpPr/>
          <p:nvPr/>
        </p:nvGrpSpPr>
        <p:grpSpPr>
          <a:xfrm>
            <a:off x="289564" y="0"/>
            <a:ext cx="930533" cy="361906"/>
            <a:chOff x="5401469" y="1588"/>
            <a:chExt cx="1389063" cy="540238"/>
          </a:xfrm>
        </p:grpSpPr>
        <p:sp>
          <p:nvSpPr>
            <p:cNvPr id="394" name="Google Shape;394;p34"/>
            <p:cNvSpPr/>
            <p:nvPr/>
          </p:nvSpPr>
          <p:spPr>
            <a:xfrm>
              <a:off x="5401469" y="1588"/>
              <a:ext cx="1205279" cy="540238"/>
            </a:xfrm>
            <a:custGeom>
              <a:rect b="b" l="l" r="r" t="t"/>
              <a:pathLst>
                <a:path extrusionOk="0" h="632" w="1410">
                  <a:moveTo>
                    <a:pt x="0" y="0"/>
                  </a:moveTo>
                  <a:lnTo>
                    <a:pt x="630" y="632"/>
                  </a:lnTo>
                  <a:lnTo>
                    <a:pt x="1410" y="632"/>
                  </a:lnTo>
                  <a:lnTo>
                    <a:pt x="780" y="0"/>
                  </a:lnTo>
                  <a:lnTo>
                    <a:pt x="0" y="0"/>
                  </a:lnTo>
                  <a:close/>
                </a:path>
              </a:pathLst>
            </a:custGeom>
            <a:gradFill>
              <a:gsLst>
                <a:gs pos="0">
                  <a:srgbClr val="0C344C"/>
                </a:gs>
                <a:gs pos="100000">
                  <a:srgbClr val="D80F79"/>
                </a:gs>
              </a:gsLst>
              <a:lin ang="0" scaled="0"/>
            </a:gra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95" name="Google Shape;395;p34"/>
            <p:cNvSpPr/>
            <p:nvPr/>
          </p:nvSpPr>
          <p:spPr>
            <a:xfrm>
              <a:off x="6252003" y="1588"/>
              <a:ext cx="538529" cy="426549"/>
            </a:xfrm>
            <a:custGeom>
              <a:rect b="b" l="l" r="r" t="t"/>
              <a:pathLst>
                <a:path extrusionOk="0" h="499" w="630">
                  <a:moveTo>
                    <a:pt x="0" y="0"/>
                  </a:moveTo>
                  <a:lnTo>
                    <a:pt x="498" y="499"/>
                  </a:lnTo>
                  <a:lnTo>
                    <a:pt x="630" y="499"/>
                  </a:lnTo>
                  <a:lnTo>
                    <a:pt x="132" y="0"/>
                  </a:lnTo>
                  <a:lnTo>
                    <a:pt x="0" y="0"/>
                  </a:lnTo>
                  <a:close/>
                </a:path>
              </a:pathLst>
            </a:custGeom>
            <a:solidFill>
              <a:srgbClr val="0C344C"/>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grpSp>
        <p:nvGrpSpPr>
          <p:cNvPr id="396" name="Google Shape;396;p34"/>
          <p:cNvGrpSpPr/>
          <p:nvPr/>
        </p:nvGrpSpPr>
        <p:grpSpPr>
          <a:xfrm>
            <a:off x="788709" y="1398518"/>
            <a:ext cx="227514" cy="197347"/>
            <a:chOff x="2598738" y="2530475"/>
            <a:chExt cx="287338" cy="249238"/>
          </a:xfrm>
        </p:grpSpPr>
        <p:sp>
          <p:nvSpPr>
            <p:cNvPr id="397" name="Google Shape;397;p34"/>
            <p:cNvSpPr/>
            <p:nvPr/>
          </p:nvSpPr>
          <p:spPr>
            <a:xfrm>
              <a:off x="2655888" y="2625725"/>
              <a:ext cx="123825" cy="134938"/>
            </a:xfrm>
            <a:custGeom>
              <a:rect b="b" l="l" r="r" t="t"/>
              <a:pathLst>
                <a:path extrusionOk="0" h="421" w="391">
                  <a:moveTo>
                    <a:pt x="376" y="0"/>
                  </a:moveTo>
                  <a:lnTo>
                    <a:pt x="187" y="0"/>
                  </a:lnTo>
                  <a:lnTo>
                    <a:pt x="180" y="9"/>
                  </a:lnTo>
                  <a:lnTo>
                    <a:pt x="172" y="19"/>
                  </a:lnTo>
                  <a:lnTo>
                    <a:pt x="164" y="28"/>
                  </a:lnTo>
                  <a:lnTo>
                    <a:pt x="155" y="36"/>
                  </a:lnTo>
                  <a:lnTo>
                    <a:pt x="145" y="45"/>
                  </a:lnTo>
                  <a:lnTo>
                    <a:pt x="135" y="52"/>
                  </a:lnTo>
                  <a:lnTo>
                    <a:pt x="125" y="59"/>
                  </a:lnTo>
                  <a:lnTo>
                    <a:pt x="113" y="65"/>
                  </a:lnTo>
                  <a:lnTo>
                    <a:pt x="103" y="71"/>
                  </a:lnTo>
                  <a:lnTo>
                    <a:pt x="91" y="76"/>
                  </a:lnTo>
                  <a:lnTo>
                    <a:pt x="79" y="80"/>
                  </a:lnTo>
                  <a:lnTo>
                    <a:pt x="67" y="83"/>
                  </a:lnTo>
                  <a:lnTo>
                    <a:pt x="54" y="87"/>
                  </a:lnTo>
                  <a:lnTo>
                    <a:pt x="41" y="89"/>
                  </a:lnTo>
                  <a:lnTo>
                    <a:pt x="29" y="90"/>
                  </a:lnTo>
                  <a:lnTo>
                    <a:pt x="15" y="90"/>
                  </a:lnTo>
                  <a:lnTo>
                    <a:pt x="7" y="90"/>
                  </a:lnTo>
                  <a:lnTo>
                    <a:pt x="0" y="89"/>
                  </a:lnTo>
                  <a:lnTo>
                    <a:pt x="0" y="406"/>
                  </a:lnTo>
                  <a:lnTo>
                    <a:pt x="1" y="410"/>
                  </a:lnTo>
                  <a:lnTo>
                    <a:pt x="1" y="412"/>
                  </a:lnTo>
                  <a:lnTo>
                    <a:pt x="3" y="415"/>
                  </a:lnTo>
                  <a:lnTo>
                    <a:pt x="4" y="417"/>
                  </a:lnTo>
                  <a:lnTo>
                    <a:pt x="6" y="418"/>
                  </a:lnTo>
                  <a:lnTo>
                    <a:pt x="9" y="420"/>
                  </a:lnTo>
                  <a:lnTo>
                    <a:pt x="11" y="421"/>
                  </a:lnTo>
                  <a:lnTo>
                    <a:pt x="15" y="421"/>
                  </a:lnTo>
                  <a:lnTo>
                    <a:pt x="77" y="421"/>
                  </a:lnTo>
                  <a:lnTo>
                    <a:pt x="76" y="414"/>
                  </a:lnTo>
                  <a:lnTo>
                    <a:pt x="75" y="406"/>
                  </a:lnTo>
                  <a:lnTo>
                    <a:pt x="76" y="396"/>
                  </a:lnTo>
                  <a:lnTo>
                    <a:pt x="77" y="385"/>
                  </a:lnTo>
                  <a:lnTo>
                    <a:pt x="80" y="375"/>
                  </a:lnTo>
                  <a:lnTo>
                    <a:pt x="83" y="366"/>
                  </a:lnTo>
                  <a:lnTo>
                    <a:pt x="88" y="356"/>
                  </a:lnTo>
                  <a:lnTo>
                    <a:pt x="93" y="347"/>
                  </a:lnTo>
                  <a:lnTo>
                    <a:pt x="99" y="339"/>
                  </a:lnTo>
                  <a:lnTo>
                    <a:pt x="106" y="331"/>
                  </a:lnTo>
                  <a:lnTo>
                    <a:pt x="113" y="325"/>
                  </a:lnTo>
                  <a:lnTo>
                    <a:pt x="122" y="318"/>
                  </a:lnTo>
                  <a:lnTo>
                    <a:pt x="130" y="313"/>
                  </a:lnTo>
                  <a:lnTo>
                    <a:pt x="139" y="309"/>
                  </a:lnTo>
                  <a:lnTo>
                    <a:pt x="150" y="305"/>
                  </a:lnTo>
                  <a:lnTo>
                    <a:pt x="159" y="303"/>
                  </a:lnTo>
                  <a:lnTo>
                    <a:pt x="170" y="301"/>
                  </a:lnTo>
                  <a:lnTo>
                    <a:pt x="181" y="301"/>
                  </a:lnTo>
                  <a:lnTo>
                    <a:pt x="192" y="301"/>
                  </a:lnTo>
                  <a:lnTo>
                    <a:pt x="201" y="303"/>
                  </a:lnTo>
                  <a:lnTo>
                    <a:pt x="212" y="305"/>
                  </a:lnTo>
                  <a:lnTo>
                    <a:pt x="222" y="309"/>
                  </a:lnTo>
                  <a:lnTo>
                    <a:pt x="230" y="313"/>
                  </a:lnTo>
                  <a:lnTo>
                    <a:pt x="240" y="318"/>
                  </a:lnTo>
                  <a:lnTo>
                    <a:pt x="247" y="325"/>
                  </a:lnTo>
                  <a:lnTo>
                    <a:pt x="255" y="331"/>
                  </a:lnTo>
                  <a:lnTo>
                    <a:pt x="261" y="339"/>
                  </a:lnTo>
                  <a:lnTo>
                    <a:pt x="268" y="347"/>
                  </a:lnTo>
                  <a:lnTo>
                    <a:pt x="273" y="356"/>
                  </a:lnTo>
                  <a:lnTo>
                    <a:pt x="277" y="366"/>
                  </a:lnTo>
                  <a:lnTo>
                    <a:pt x="282" y="375"/>
                  </a:lnTo>
                  <a:lnTo>
                    <a:pt x="284" y="385"/>
                  </a:lnTo>
                  <a:lnTo>
                    <a:pt x="285" y="396"/>
                  </a:lnTo>
                  <a:lnTo>
                    <a:pt x="286" y="406"/>
                  </a:lnTo>
                  <a:lnTo>
                    <a:pt x="286" y="414"/>
                  </a:lnTo>
                  <a:lnTo>
                    <a:pt x="285" y="421"/>
                  </a:lnTo>
                  <a:lnTo>
                    <a:pt x="376" y="421"/>
                  </a:lnTo>
                  <a:lnTo>
                    <a:pt x="379" y="420"/>
                  </a:lnTo>
                  <a:lnTo>
                    <a:pt x="382" y="420"/>
                  </a:lnTo>
                  <a:lnTo>
                    <a:pt x="385" y="418"/>
                  </a:lnTo>
                  <a:lnTo>
                    <a:pt x="387" y="417"/>
                  </a:lnTo>
                  <a:lnTo>
                    <a:pt x="389" y="415"/>
                  </a:lnTo>
                  <a:lnTo>
                    <a:pt x="390" y="412"/>
                  </a:lnTo>
                  <a:lnTo>
                    <a:pt x="391" y="410"/>
                  </a:lnTo>
                  <a:lnTo>
                    <a:pt x="391" y="406"/>
                  </a:lnTo>
                  <a:lnTo>
                    <a:pt x="391" y="15"/>
                  </a:lnTo>
                  <a:lnTo>
                    <a:pt x="391" y="12"/>
                  </a:lnTo>
                  <a:lnTo>
                    <a:pt x="390" y="8"/>
                  </a:lnTo>
                  <a:lnTo>
                    <a:pt x="389" y="6"/>
                  </a:lnTo>
                  <a:lnTo>
                    <a:pt x="387" y="4"/>
                  </a:lnTo>
                  <a:lnTo>
                    <a:pt x="385" y="2"/>
                  </a:lnTo>
                  <a:lnTo>
                    <a:pt x="382" y="1"/>
                  </a:lnTo>
                  <a:lnTo>
                    <a:pt x="379" y="0"/>
                  </a:lnTo>
                  <a:lnTo>
                    <a:pt x="376" y="0"/>
                  </a:lnTo>
                  <a:lnTo>
                    <a:pt x="376" y="0"/>
                  </a:ln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98" name="Google Shape;398;p34"/>
            <p:cNvSpPr/>
            <p:nvPr/>
          </p:nvSpPr>
          <p:spPr>
            <a:xfrm>
              <a:off x="2598738" y="2692400"/>
              <a:ext cx="47625" cy="9525"/>
            </a:xfrm>
            <a:custGeom>
              <a:rect b="b" l="l" r="r" t="t"/>
              <a:pathLst>
                <a:path extrusionOk="0" h="30" w="151">
                  <a:moveTo>
                    <a:pt x="136" y="0"/>
                  </a:moveTo>
                  <a:lnTo>
                    <a:pt x="15" y="0"/>
                  </a:lnTo>
                  <a:lnTo>
                    <a:pt x="12" y="1"/>
                  </a:lnTo>
                  <a:lnTo>
                    <a:pt x="9" y="1"/>
                  </a:lnTo>
                  <a:lnTo>
                    <a:pt x="7" y="3"/>
                  </a:lnTo>
                  <a:lnTo>
                    <a:pt x="5" y="4"/>
                  </a:lnTo>
                  <a:lnTo>
                    <a:pt x="3" y="6"/>
                  </a:lnTo>
                  <a:lnTo>
                    <a:pt x="2" y="10"/>
                  </a:lnTo>
                  <a:lnTo>
                    <a:pt x="0" y="13"/>
                  </a:lnTo>
                  <a:lnTo>
                    <a:pt x="0" y="15"/>
                  </a:lnTo>
                  <a:lnTo>
                    <a:pt x="0" y="18"/>
                  </a:lnTo>
                  <a:lnTo>
                    <a:pt x="2" y="21"/>
                  </a:lnTo>
                  <a:lnTo>
                    <a:pt x="3" y="24"/>
                  </a:lnTo>
                  <a:lnTo>
                    <a:pt x="5" y="26"/>
                  </a:lnTo>
                  <a:lnTo>
                    <a:pt x="7" y="28"/>
                  </a:lnTo>
                  <a:lnTo>
                    <a:pt x="9" y="29"/>
                  </a:lnTo>
                  <a:lnTo>
                    <a:pt x="12" y="30"/>
                  </a:lnTo>
                  <a:lnTo>
                    <a:pt x="15" y="30"/>
                  </a:lnTo>
                  <a:lnTo>
                    <a:pt x="136" y="30"/>
                  </a:lnTo>
                  <a:lnTo>
                    <a:pt x="139" y="30"/>
                  </a:lnTo>
                  <a:lnTo>
                    <a:pt x="142" y="29"/>
                  </a:lnTo>
                  <a:lnTo>
                    <a:pt x="144" y="28"/>
                  </a:lnTo>
                  <a:lnTo>
                    <a:pt x="146" y="26"/>
                  </a:lnTo>
                  <a:lnTo>
                    <a:pt x="148" y="24"/>
                  </a:lnTo>
                  <a:lnTo>
                    <a:pt x="150" y="21"/>
                  </a:lnTo>
                  <a:lnTo>
                    <a:pt x="151" y="18"/>
                  </a:lnTo>
                  <a:lnTo>
                    <a:pt x="151" y="15"/>
                  </a:lnTo>
                  <a:lnTo>
                    <a:pt x="151" y="13"/>
                  </a:lnTo>
                  <a:lnTo>
                    <a:pt x="150" y="10"/>
                  </a:lnTo>
                  <a:lnTo>
                    <a:pt x="148" y="8"/>
                  </a:lnTo>
                  <a:lnTo>
                    <a:pt x="146" y="4"/>
                  </a:lnTo>
                  <a:lnTo>
                    <a:pt x="144" y="3"/>
                  </a:lnTo>
                  <a:lnTo>
                    <a:pt x="142" y="1"/>
                  </a:lnTo>
                  <a:lnTo>
                    <a:pt x="139" y="1"/>
                  </a:lnTo>
                  <a:lnTo>
                    <a:pt x="136" y="0"/>
                  </a:ln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99" name="Google Shape;399;p34"/>
            <p:cNvSpPr/>
            <p:nvPr/>
          </p:nvSpPr>
          <p:spPr>
            <a:xfrm>
              <a:off x="2617788" y="2711450"/>
              <a:ext cx="28575" cy="11113"/>
            </a:xfrm>
            <a:custGeom>
              <a:rect b="b" l="l" r="r" t="t"/>
              <a:pathLst>
                <a:path extrusionOk="0" h="31" w="91">
                  <a:moveTo>
                    <a:pt x="76" y="0"/>
                  </a:moveTo>
                  <a:lnTo>
                    <a:pt x="16" y="0"/>
                  </a:lnTo>
                  <a:lnTo>
                    <a:pt x="12" y="1"/>
                  </a:lnTo>
                  <a:lnTo>
                    <a:pt x="10" y="1"/>
                  </a:lnTo>
                  <a:lnTo>
                    <a:pt x="7" y="3"/>
                  </a:lnTo>
                  <a:lnTo>
                    <a:pt x="5" y="5"/>
                  </a:lnTo>
                  <a:lnTo>
                    <a:pt x="3" y="8"/>
                  </a:lnTo>
                  <a:lnTo>
                    <a:pt x="2" y="10"/>
                  </a:lnTo>
                  <a:lnTo>
                    <a:pt x="0" y="13"/>
                  </a:lnTo>
                  <a:lnTo>
                    <a:pt x="0" y="15"/>
                  </a:lnTo>
                  <a:lnTo>
                    <a:pt x="0" y="18"/>
                  </a:lnTo>
                  <a:lnTo>
                    <a:pt x="2" y="22"/>
                  </a:lnTo>
                  <a:lnTo>
                    <a:pt x="3" y="24"/>
                  </a:lnTo>
                  <a:lnTo>
                    <a:pt x="5" y="26"/>
                  </a:lnTo>
                  <a:lnTo>
                    <a:pt x="7" y="28"/>
                  </a:lnTo>
                  <a:lnTo>
                    <a:pt x="10" y="29"/>
                  </a:lnTo>
                  <a:lnTo>
                    <a:pt x="12" y="30"/>
                  </a:lnTo>
                  <a:lnTo>
                    <a:pt x="16" y="31"/>
                  </a:lnTo>
                  <a:lnTo>
                    <a:pt x="76" y="31"/>
                  </a:lnTo>
                  <a:lnTo>
                    <a:pt x="79" y="30"/>
                  </a:lnTo>
                  <a:lnTo>
                    <a:pt x="82" y="29"/>
                  </a:lnTo>
                  <a:lnTo>
                    <a:pt x="84" y="28"/>
                  </a:lnTo>
                  <a:lnTo>
                    <a:pt x="86" y="26"/>
                  </a:lnTo>
                  <a:lnTo>
                    <a:pt x="88" y="24"/>
                  </a:lnTo>
                  <a:lnTo>
                    <a:pt x="90" y="22"/>
                  </a:lnTo>
                  <a:lnTo>
                    <a:pt x="91" y="18"/>
                  </a:lnTo>
                  <a:lnTo>
                    <a:pt x="91" y="15"/>
                  </a:lnTo>
                  <a:lnTo>
                    <a:pt x="91" y="13"/>
                  </a:lnTo>
                  <a:lnTo>
                    <a:pt x="90" y="10"/>
                  </a:lnTo>
                  <a:lnTo>
                    <a:pt x="88" y="8"/>
                  </a:lnTo>
                  <a:lnTo>
                    <a:pt x="86" y="5"/>
                  </a:lnTo>
                  <a:lnTo>
                    <a:pt x="84" y="3"/>
                  </a:lnTo>
                  <a:lnTo>
                    <a:pt x="82" y="2"/>
                  </a:lnTo>
                  <a:lnTo>
                    <a:pt x="79" y="1"/>
                  </a:lnTo>
                  <a:lnTo>
                    <a:pt x="76" y="0"/>
                  </a:lnTo>
                  <a:lnTo>
                    <a:pt x="76" y="0"/>
                  </a:ln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400" name="Google Shape;400;p34"/>
            <p:cNvSpPr/>
            <p:nvPr/>
          </p:nvSpPr>
          <p:spPr>
            <a:xfrm>
              <a:off x="2627313" y="2732088"/>
              <a:ext cx="19050" cy="9525"/>
            </a:xfrm>
            <a:custGeom>
              <a:rect b="b" l="l" r="r" t="t"/>
              <a:pathLst>
                <a:path extrusionOk="0" h="30" w="60">
                  <a:moveTo>
                    <a:pt x="45" y="0"/>
                  </a:moveTo>
                  <a:lnTo>
                    <a:pt x="15" y="0"/>
                  </a:lnTo>
                  <a:lnTo>
                    <a:pt x="11" y="0"/>
                  </a:lnTo>
                  <a:lnTo>
                    <a:pt x="9" y="1"/>
                  </a:lnTo>
                  <a:lnTo>
                    <a:pt x="6" y="2"/>
                  </a:lnTo>
                  <a:lnTo>
                    <a:pt x="4" y="5"/>
                  </a:lnTo>
                  <a:lnTo>
                    <a:pt x="2" y="7"/>
                  </a:lnTo>
                  <a:lnTo>
                    <a:pt x="1" y="9"/>
                  </a:lnTo>
                  <a:lnTo>
                    <a:pt x="0" y="12"/>
                  </a:lnTo>
                  <a:lnTo>
                    <a:pt x="0" y="15"/>
                  </a:lnTo>
                  <a:lnTo>
                    <a:pt x="0" y="17"/>
                  </a:lnTo>
                  <a:lnTo>
                    <a:pt x="1" y="21"/>
                  </a:lnTo>
                  <a:lnTo>
                    <a:pt x="2" y="23"/>
                  </a:lnTo>
                  <a:lnTo>
                    <a:pt x="4" y="26"/>
                  </a:lnTo>
                  <a:lnTo>
                    <a:pt x="6" y="27"/>
                  </a:lnTo>
                  <a:lnTo>
                    <a:pt x="9" y="29"/>
                  </a:lnTo>
                  <a:lnTo>
                    <a:pt x="11" y="29"/>
                  </a:lnTo>
                  <a:lnTo>
                    <a:pt x="15" y="30"/>
                  </a:lnTo>
                  <a:lnTo>
                    <a:pt x="45" y="30"/>
                  </a:lnTo>
                  <a:lnTo>
                    <a:pt x="48" y="29"/>
                  </a:lnTo>
                  <a:lnTo>
                    <a:pt x="51" y="29"/>
                  </a:lnTo>
                  <a:lnTo>
                    <a:pt x="53" y="27"/>
                  </a:lnTo>
                  <a:lnTo>
                    <a:pt x="55" y="26"/>
                  </a:lnTo>
                  <a:lnTo>
                    <a:pt x="57" y="23"/>
                  </a:lnTo>
                  <a:lnTo>
                    <a:pt x="59" y="21"/>
                  </a:lnTo>
                  <a:lnTo>
                    <a:pt x="60" y="17"/>
                  </a:lnTo>
                  <a:lnTo>
                    <a:pt x="60" y="15"/>
                  </a:lnTo>
                  <a:lnTo>
                    <a:pt x="60" y="12"/>
                  </a:lnTo>
                  <a:lnTo>
                    <a:pt x="59" y="9"/>
                  </a:lnTo>
                  <a:lnTo>
                    <a:pt x="57" y="7"/>
                  </a:lnTo>
                  <a:lnTo>
                    <a:pt x="55" y="5"/>
                  </a:lnTo>
                  <a:lnTo>
                    <a:pt x="53" y="2"/>
                  </a:lnTo>
                  <a:lnTo>
                    <a:pt x="51" y="1"/>
                  </a:lnTo>
                  <a:lnTo>
                    <a:pt x="48" y="0"/>
                  </a:lnTo>
                  <a:lnTo>
                    <a:pt x="45" y="0"/>
                  </a:ln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401" name="Google Shape;401;p34"/>
            <p:cNvSpPr/>
            <p:nvPr/>
          </p:nvSpPr>
          <p:spPr>
            <a:xfrm>
              <a:off x="2603500" y="2530475"/>
              <a:ext cx="114300" cy="114300"/>
            </a:xfrm>
            <a:custGeom>
              <a:rect b="b" l="l" r="r" t="t"/>
              <a:pathLst>
                <a:path extrusionOk="0" h="362" w="362">
                  <a:moveTo>
                    <a:pt x="166" y="105"/>
                  </a:moveTo>
                  <a:lnTo>
                    <a:pt x="167" y="103"/>
                  </a:lnTo>
                  <a:lnTo>
                    <a:pt x="167" y="100"/>
                  </a:lnTo>
                  <a:lnTo>
                    <a:pt x="169" y="98"/>
                  </a:lnTo>
                  <a:lnTo>
                    <a:pt x="170" y="95"/>
                  </a:lnTo>
                  <a:lnTo>
                    <a:pt x="172" y="94"/>
                  </a:lnTo>
                  <a:lnTo>
                    <a:pt x="175" y="92"/>
                  </a:lnTo>
                  <a:lnTo>
                    <a:pt x="177" y="92"/>
                  </a:lnTo>
                  <a:lnTo>
                    <a:pt x="181" y="90"/>
                  </a:lnTo>
                  <a:lnTo>
                    <a:pt x="184" y="92"/>
                  </a:lnTo>
                  <a:lnTo>
                    <a:pt x="187" y="92"/>
                  </a:lnTo>
                  <a:lnTo>
                    <a:pt x="189" y="94"/>
                  </a:lnTo>
                  <a:lnTo>
                    <a:pt x="191" y="95"/>
                  </a:lnTo>
                  <a:lnTo>
                    <a:pt x="193" y="98"/>
                  </a:lnTo>
                  <a:lnTo>
                    <a:pt x="195" y="100"/>
                  </a:lnTo>
                  <a:lnTo>
                    <a:pt x="196" y="103"/>
                  </a:lnTo>
                  <a:lnTo>
                    <a:pt x="196" y="105"/>
                  </a:lnTo>
                  <a:lnTo>
                    <a:pt x="196" y="181"/>
                  </a:lnTo>
                  <a:lnTo>
                    <a:pt x="241" y="181"/>
                  </a:lnTo>
                  <a:lnTo>
                    <a:pt x="244" y="182"/>
                  </a:lnTo>
                  <a:lnTo>
                    <a:pt x="247" y="183"/>
                  </a:lnTo>
                  <a:lnTo>
                    <a:pt x="249" y="184"/>
                  </a:lnTo>
                  <a:lnTo>
                    <a:pt x="251" y="186"/>
                  </a:lnTo>
                  <a:lnTo>
                    <a:pt x="254" y="188"/>
                  </a:lnTo>
                  <a:lnTo>
                    <a:pt x="255" y="190"/>
                  </a:lnTo>
                  <a:lnTo>
                    <a:pt x="256" y="193"/>
                  </a:lnTo>
                  <a:lnTo>
                    <a:pt x="256" y="197"/>
                  </a:lnTo>
                  <a:lnTo>
                    <a:pt x="256" y="199"/>
                  </a:lnTo>
                  <a:lnTo>
                    <a:pt x="255" y="202"/>
                  </a:lnTo>
                  <a:lnTo>
                    <a:pt x="254" y="204"/>
                  </a:lnTo>
                  <a:lnTo>
                    <a:pt x="251" y="206"/>
                  </a:lnTo>
                  <a:lnTo>
                    <a:pt x="249" y="208"/>
                  </a:lnTo>
                  <a:lnTo>
                    <a:pt x="247" y="211"/>
                  </a:lnTo>
                  <a:lnTo>
                    <a:pt x="244" y="211"/>
                  </a:lnTo>
                  <a:lnTo>
                    <a:pt x="241" y="212"/>
                  </a:lnTo>
                  <a:lnTo>
                    <a:pt x="181" y="212"/>
                  </a:lnTo>
                  <a:lnTo>
                    <a:pt x="177" y="211"/>
                  </a:lnTo>
                  <a:lnTo>
                    <a:pt x="175" y="211"/>
                  </a:lnTo>
                  <a:lnTo>
                    <a:pt x="172" y="208"/>
                  </a:lnTo>
                  <a:lnTo>
                    <a:pt x="170" y="206"/>
                  </a:lnTo>
                  <a:lnTo>
                    <a:pt x="169" y="204"/>
                  </a:lnTo>
                  <a:lnTo>
                    <a:pt x="167" y="202"/>
                  </a:lnTo>
                  <a:lnTo>
                    <a:pt x="167" y="199"/>
                  </a:lnTo>
                  <a:lnTo>
                    <a:pt x="166" y="197"/>
                  </a:lnTo>
                  <a:lnTo>
                    <a:pt x="166" y="105"/>
                  </a:lnTo>
                  <a:close/>
                  <a:moveTo>
                    <a:pt x="181" y="362"/>
                  </a:moveTo>
                  <a:lnTo>
                    <a:pt x="200" y="361"/>
                  </a:lnTo>
                  <a:lnTo>
                    <a:pt x="217" y="359"/>
                  </a:lnTo>
                  <a:lnTo>
                    <a:pt x="234" y="353"/>
                  </a:lnTo>
                  <a:lnTo>
                    <a:pt x="251" y="348"/>
                  </a:lnTo>
                  <a:lnTo>
                    <a:pt x="268" y="340"/>
                  </a:lnTo>
                  <a:lnTo>
                    <a:pt x="281" y="331"/>
                  </a:lnTo>
                  <a:lnTo>
                    <a:pt x="295" y="320"/>
                  </a:lnTo>
                  <a:lnTo>
                    <a:pt x="308" y="309"/>
                  </a:lnTo>
                  <a:lnTo>
                    <a:pt x="320" y="296"/>
                  </a:lnTo>
                  <a:lnTo>
                    <a:pt x="331" y="282"/>
                  </a:lnTo>
                  <a:lnTo>
                    <a:pt x="339" y="267"/>
                  </a:lnTo>
                  <a:lnTo>
                    <a:pt x="347" y="251"/>
                  </a:lnTo>
                  <a:lnTo>
                    <a:pt x="353" y="235"/>
                  </a:lnTo>
                  <a:lnTo>
                    <a:pt x="358" y="217"/>
                  </a:lnTo>
                  <a:lnTo>
                    <a:pt x="361" y="200"/>
                  </a:lnTo>
                  <a:lnTo>
                    <a:pt x="362" y="182"/>
                  </a:lnTo>
                  <a:lnTo>
                    <a:pt x="361" y="162"/>
                  </a:lnTo>
                  <a:lnTo>
                    <a:pt x="358" y="145"/>
                  </a:lnTo>
                  <a:lnTo>
                    <a:pt x="353" y="127"/>
                  </a:lnTo>
                  <a:lnTo>
                    <a:pt x="347" y="111"/>
                  </a:lnTo>
                  <a:lnTo>
                    <a:pt x="339" y="95"/>
                  </a:lnTo>
                  <a:lnTo>
                    <a:pt x="331" y="80"/>
                  </a:lnTo>
                  <a:lnTo>
                    <a:pt x="320" y="66"/>
                  </a:lnTo>
                  <a:lnTo>
                    <a:pt x="308" y="53"/>
                  </a:lnTo>
                  <a:lnTo>
                    <a:pt x="295" y="42"/>
                  </a:lnTo>
                  <a:lnTo>
                    <a:pt x="281" y="31"/>
                  </a:lnTo>
                  <a:lnTo>
                    <a:pt x="268" y="22"/>
                  </a:lnTo>
                  <a:lnTo>
                    <a:pt x="251" y="14"/>
                  </a:lnTo>
                  <a:lnTo>
                    <a:pt x="234" y="9"/>
                  </a:lnTo>
                  <a:lnTo>
                    <a:pt x="217" y="5"/>
                  </a:lnTo>
                  <a:lnTo>
                    <a:pt x="200" y="1"/>
                  </a:lnTo>
                  <a:lnTo>
                    <a:pt x="181" y="0"/>
                  </a:lnTo>
                  <a:lnTo>
                    <a:pt x="162" y="1"/>
                  </a:lnTo>
                  <a:lnTo>
                    <a:pt x="144" y="5"/>
                  </a:lnTo>
                  <a:lnTo>
                    <a:pt x="127" y="9"/>
                  </a:lnTo>
                  <a:lnTo>
                    <a:pt x="111" y="14"/>
                  </a:lnTo>
                  <a:lnTo>
                    <a:pt x="95" y="22"/>
                  </a:lnTo>
                  <a:lnTo>
                    <a:pt x="80" y="31"/>
                  </a:lnTo>
                  <a:lnTo>
                    <a:pt x="66" y="42"/>
                  </a:lnTo>
                  <a:lnTo>
                    <a:pt x="53" y="53"/>
                  </a:lnTo>
                  <a:lnTo>
                    <a:pt x="41" y="66"/>
                  </a:lnTo>
                  <a:lnTo>
                    <a:pt x="32" y="80"/>
                  </a:lnTo>
                  <a:lnTo>
                    <a:pt x="22" y="95"/>
                  </a:lnTo>
                  <a:lnTo>
                    <a:pt x="14" y="111"/>
                  </a:lnTo>
                  <a:lnTo>
                    <a:pt x="8" y="128"/>
                  </a:lnTo>
                  <a:lnTo>
                    <a:pt x="4" y="145"/>
                  </a:lnTo>
                  <a:lnTo>
                    <a:pt x="2" y="162"/>
                  </a:lnTo>
                  <a:lnTo>
                    <a:pt x="0" y="182"/>
                  </a:lnTo>
                  <a:lnTo>
                    <a:pt x="2" y="200"/>
                  </a:lnTo>
                  <a:lnTo>
                    <a:pt x="4" y="217"/>
                  </a:lnTo>
                  <a:lnTo>
                    <a:pt x="8" y="235"/>
                  </a:lnTo>
                  <a:lnTo>
                    <a:pt x="14" y="251"/>
                  </a:lnTo>
                  <a:lnTo>
                    <a:pt x="22" y="267"/>
                  </a:lnTo>
                  <a:lnTo>
                    <a:pt x="32" y="282"/>
                  </a:lnTo>
                  <a:lnTo>
                    <a:pt x="41" y="296"/>
                  </a:lnTo>
                  <a:lnTo>
                    <a:pt x="53" y="309"/>
                  </a:lnTo>
                  <a:lnTo>
                    <a:pt x="66" y="320"/>
                  </a:lnTo>
                  <a:lnTo>
                    <a:pt x="80" y="331"/>
                  </a:lnTo>
                  <a:lnTo>
                    <a:pt x="95" y="340"/>
                  </a:lnTo>
                  <a:lnTo>
                    <a:pt x="111" y="348"/>
                  </a:lnTo>
                  <a:lnTo>
                    <a:pt x="127" y="353"/>
                  </a:lnTo>
                  <a:lnTo>
                    <a:pt x="144" y="359"/>
                  </a:lnTo>
                  <a:lnTo>
                    <a:pt x="162" y="361"/>
                  </a:lnTo>
                  <a:lnTo>
                    <a:pt x="181" y="362"/>
                  </a:ln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402" name="Google Shape;402;p34"/>
            <p:cNvSpPr/>
            <p:nvPr/>
          </p:nvSpPr>
          <p:spPr>
            <a:xfrm>
              <a:off x="2689225" y="2732088"/>
              <a:ext cx="47625" cy="47625"/>
            </a:xfrm>
            <a:custGeom>
              <a:rect b="b" l="l" r="r" t="t"/>
              <a:pathLst>
                <a:path extrusionOk="0" h="150" w="150">
                  <a:moveTo>
                    <a:pt x="75" y="0"/>
                  </a:moveTo>
                  <a:lnTo>
                    <a:pt x="67" y="0"/>
                  </a:lnTo>
                  <a:lnTo>
                    <a:pt x="60" y="1"/>
                  </a:lnTo>
                  <a:lnTo>
                    <a:pt x="52" y="3"/>
                  </a:lnTo>
                  <a:lnTo>
                    <a:pt x="45" y="6"/>
                  </a:lnTo>
                  <a:lnTo>
                    <a:pt x="38" y="9"/>
                  </a:lnTo>
                  <a:lnTo>
                    <a:pt x="32" y="13"/>
                  </a:lnTo>
                  <a:lnTo>
                    <a:pt x="27" y="17"/>
                  </a:lnTo>
                  <a:lnTo>
                    <a:pt x="21" y="22"/>
                  </a:lnTo>
                  <a:lnTo>
                    <a:pt x="17" y="27"/>
                  </a:lnTo>
                  <a:lnTo>
                    <a:pt x="13" y="33"/>
                  </a:lnTo>
                  <a:lnTo>
                    <a:pt x="8" y="39"/>
                  </a:lnTo>
                  <a:lnTo>
                    <a:pt x="5" y="45"/>
                  </a:lnTo>
                  <a:lnTo>
                    <a:pt x="3" y="53"/>
                  </a:lnTo>
                  <a:lnTo>
                    <a:pt x="1" y="60"/>
                  </a:lnTo>
                  <a:lnTo>
                    <a:pt x="0" y="68"/>
                  </a:lnTo>
                  <a:lnTo>
                    <a:pt x="0" y="75"/>
                  </a:lnTo>
                  <a:lnTo>
                    <a:pt x="0" y="83"/>
                  </a:lnTo>
                  <a:lnTo>
                    <a:pt x="1" y="90"/>
                  </a:lnTo>
                  <a:lnTo>
                    <a:pt x="3" y="98"/>
                  </a:lnTo>
                  <a:lnTo>
                    <a:pt x="5" y="104"/>
                  </a:lnTo>
                  <a:lnTo>
                    <a:pt x="8" y="111"/>
                  </a:lnTo>
                  <a:lnTo>
                    <a:pt x="13" y="117"/>
                  </a:lnTo>
                  <a:lnTo>
                    <a:pt x="17" y="123"/>
                  </a:lnTo>
                  <a:lnTo>
                    <a:pt x="21" y="128"/>
                  </a:lnTo>
                  <a:lnTo>
                    <a:pt x="27" y="133"/>
                  </a:lnTo>
                  <a:lnTo>
                    <a:pt x="32" y="138"/>
                  </a:lnTo>
                  <a:lnTo>
                    <a:pt x="38" y="141"/>
                  </a:lnTo>
                  <a:lnTo>
                    <a:pt x="45" y="144"/>
                  </a:lnTo>
                  <a:lnTo>
                    <a:pt x="52" y="147"/>
                  </a:lnTo>
                  <a:lnTo>
                    <a:pt x="60" y="149"/>
                  </a:lnTo>
                  <a:lnTo>
                    <a:pt x="67" y="150"/>
                  </a:lnTo>
                  <a:lnTo>
                    <a:pt x="75" y="150"/>
                  </a:lnTo>
                  <a:lnTo>
                    <a:pt x="82" y="150"/>
                  </a:lnTo>
                  <a:lnTo>
                    <a:pt x="90" y="149"/>
                  </a:lnTo>
                  <a:lnTo>
                    <a:pt x="97" y="147"/>
                  </a:lnTo>
                  <a:lnTo>
                    <a:pt x="104" y="144"/>
                  </a:lnTo>
                  <a:lnTo>
                    <a:pt x="110" y="141"/>
                  </a:lnTo>
                  <a:lnTo>
                    <a:pt x="117" y="138"/>
                  </a:lnTo>
                  <a:lnTo>
                    <a:pt x="122" y="133"/>
                  </a:lnTo>
                  <a:lnTo>
                    <a:pt x="127" y="128"/>
                  </a:lnTo>
                  <a:lnTo>
                    <a:pt x="133" y="123"/>
                  </a:lnTo>
                  <a:lnTo>
                    <a:pt x="137" y="117"/>
                  </a:lnTo>
                  <a:lnTo>
                    <a:pt x="140" y="111"/>
                  </a:lnTo>
                  <a:lnTo>
                    <a:pt x="144" y="104"/>
                  </a:lnTo>
                  <a:lnTo>
                    <a:pt x="147" y="98"/>
                  </a:lnTo>
                  <a:lnTo>
                    <a:pt x="148" y="90"/>
                  </a:lnTo>
                  <a:lnTo>
                    <a:pt x="150" y="83"/>
                  </a:lnTo>
                  <a:lnTo>
                    <a:pt x="150" y="75"/>
                  </a:lnTo>
                  <a:lnTo>
                    <a:pt x="150" y="68"/>
                  </a:lnTo>
                  <a:lnTo>
                    <a:pt x="148" y="60"/>
                  </a:lnTo>
                  <a:lnTo>
                    <a:pt x="147" y="53"/>
                  </a:lnTo>
                  <a:lnTo>
                    <a:pt x="144" y="45"/>
                  </a:lnTo>
                  <a:lnTo>
                    <a:pt x="140" y="39"/>
                  </a:lnTo>
                  <a:lnTo>
                    <a:pt x="137" y="33"/>
                  </a:lnTo>
                  <a:lnTo>
                    <a:pt x="133" y="27"/>
                  </a:lnTo>
                  <a:lnTo>
                    <a:pt x="127" y="22"/>
                  </a:lnTo>
                  <a:lnTo>
                    <a:pt x="122" y="17"/>
                  </a:lnTo>
                  <a:lnTo>
                    <a:pt x="117" y="13"/>
                  </a:lnTo>
                  <a:lnTo>
                    <a:pt x="110" y="9"/>
                  </a:lnTo>
                  <a:lnTo>
                    <a:pt x="104" y="6"/>
                  </a:lnTo>
                  <a:lnTo>
                    <a:pt x="97" y="3"/>
                  </a:lnTo>
                  <a:lnTo>
                    <a:pt x="90" y="1"/>
                  </a:lnTo>
                  <a:lnTo>
                    <a:pt x="82" y="0"/>
                  </a:lnTo>
                  <a:lnTo>
                    <a:pt x="75" y="0"/>
                  </a:ln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403" name="Google Shape;403;p34"/>
            <p:cNvSpPr/>
            <p:nvPr/>
          </p:nvSpPr>
          <p:spPr>
            <a:xfrm>
              <a:off x="2789238" y="2654300"/>
              <a:ext cx="96838" cy="106363"/>
            </a:xfrm>
            <a:custGeom>
              <a:rect b="b" l="l" r="r" t="t"/>
              <a:pathLst>
                <a:path extrusionOk="0" h="331" w="301">
                  <a:moveTo>
                    <a:pt x="30" y="150"/>
                  </a:moveTo>
                  <a:lnTo>
                    <a:pt x="30" y="30"/>
                  </a:lnTo>
                  <a:lnTo>
                    <a:pt x="130" y="30"/>
                  </a:lnTo>
                  <a:lnTo>
                    <a:pt x="250" y="150"/>
                  </a:lnTo>
                  <a:lnTo>
                    <a:pt x="30" y="150"/>
                  </a:lnTo>
                  <a:close/>
                  <a:moveTo>
                    <a:pt x="301" y="165"/>
                  </a:moveTo>
                  <a:lnTo>
                    <a:pt x="300" y="163"/>
                  </a:lnTo>
                  <a:lnTo>
                    <a:pt x="300" y="161"/>
                  </a:lnTo>
                  <a:lnTo>
                    <a:pt x="300" y="160"/>
                  </a:lnTo>
                  <a:lnTo>
                    <a:pt x="300" y="160"/>
                  </a:lnTo>
                  <a:lnTo>
                    <a:pt x="298" y="156"/>
                  </a:lnTo>
                  <a:lnTo>
                    <a:pt x="297" y="155"/>
                  </a:lnTo>
                  <a:lnTo>
                    <a:pt x="297" y="155"/>
                  </a:lnTo>
                  <a:lnTo>
                    <a:pt x="297" y="155"/>
                  </a:lnTo>
                  <a:lnTo>
                    <a:pt x="147" y="4"/>
                  </a:lnTo>
                  <a:lnTo>
                    <a:pt x="144" y="2"/>
                  </a:lnTo>
                  <a:lnTo>
                    <a:pt x="142" y="1"/>
                  </a:lnTo>
                  <a:lnTo>
                    <a:pt x="138" y="0"/>
                  </a:lnTo>
                  <a:lnTo>
                    <a:pt x="136" y="0"/>
                  </a:lnTo>
                  <a:lnTo>
                    <a:pt x="15" y="0"/>
                  </a:lnTo>
                  <a:lnTo>
                    <a:pt x="12" y="0"/>
                  </a:lnTo>
                  <a:lnTo>
                    <a:pt x="10" y="1"/>
                  </a:lnTo>
                  <a:lnTo>
                    <a:pt x="7" y="2"/>
                  </a:lnTo>
                  <a:lnTo>
                    <a:pt x="4" y="4"/>
                  </a:lnTo>
                  <a:lnTo>
                    <a:pt x="3" y="6"/>
                  </a:lnTo>
                  <a:lnTo>
                    <a:pt x="1" y="10"/>
                  </a:lnTo>
                  <a:lnTo>
                    <a:pt x="1" y="12"/>
                  </a:lnTo>
                  <a:lnTo>
                    <a:pt x="0" y="15"/>
                  </a:lnTo>
                  <a:lnTo>
                    <a:pt x="0" y="165"/>
                  </a:lnTo>
                  <a:lnTo>
                    <a:pt x="0" y="316"/>
                  </a:lnTo>
                  <a:lnTo>
                    <a:pt x="1" y="320"/>
                  </a:lnTo>
                  <a:lnTo>
                    <a:pt x="1" y="322"/>
                  </a:lnTo>
                  <a:lnTo>
                    <a:pt x="3" y="325"/>
                  </a:lnTo>
                  <a:lnTo>
                    <a:pt x="4" y="327"/>
                  </a:lnTo>
                  <a:lnTo>
                    <a:pt x="7" y="328"/>
                  </a:lnTo>
                  <a:lnTo>
                    <a:pt x="10" y="330"/>
                  </a:lnTo>
                  <a:lnTo>
                    <a:pt x="12" y="331"/>
                  </a:lnTo>
                  <a:lnTo>
                    <a:pt x="15" y="331"/>
                  </a:lnTo>
                  <a:lnTo>
                    <a:pt x="31" y="331"/>
                  </a:lnTo>
                  <a:lnTo>
                    <a:pt x="31" y="324"/>
                  </a:lnTo>
                  <a:lnTo>
                    <a:pt x="30" y="316"/>
                  </a:lnTo>
                  <a:lnTo>
                    <a:pt x="31" y="306"/>
                  </a:lnTo>
                  <a:lnTo>
                    <a:pt x="32" y="295"/>
                  </a:lnTo>
                  <a:lnTo>
                    <a:pt x="35" y="285"/>
                  </a:lnTo>
                  <a:lnTo>
                    <a:pt x="39" y="276"/>
                  </a:lnTo>
                  <a:lnTo>
                    <a:pt x="43" y="266"/>
                  </a:lnTo>
                  <a:lnTo>
                    <a:pt x="48" y="257"/>
                  </a:lnTo>
                  <a:lnTo>
                    <a:pt x="55" y="249"/>
                  </a:lnTo>
                  <a:lnTo>
                    <a:pt x="61" y="241"/>
                  </a:lnTo>
                  <a:lnTo>
                    <a:pt x="69" y="235"/>
                  </a:lnTo>
                  <a:lnTo>
                    <a:pt x="77" y="228"/>
                  </a:lnTo>
                  <a:lnTo>
                    <a:pt x="86" y="223"/>
                  </a:lnTo>
                  <a:lnTo>
                    <a:pt x="94" y="219"/>
                  </a:lnTo>
                  <a:lnTo>
                    <a:pt x="104" y="215"/>
                  </a:lnTo>
                  <a:lnTo>
                    <a:pt x="115" y="213"/>
                  </a:lnTo>
                  <a:lnTo>
                    <a:pt x="126" y="211"/>
                  </a:lnTo>
                  <a:lnTo>
                    <a:pt x="136" y="211"/>
                  </a:lnTo>
                  <a:lnTo>
                    <a:pt x="147" y="211"/>
                  </a:lnTo>
                  <a:lnTo>
                    <a:pt x="157" y="213"/>
                  </a:lnTo>
                  <a:lnTo>
                    <a:pt x="167" y="215"/>
                  </a:lnTo>
                  <a:lnTo>
                    <a:pt x="177" y="219"/>
                  </a:lnTo>
                  <a:lnTo>
                    <a:pt x="186" y="223"/>
                  </a:lnTo>
                  <a:lnTo>
                    <a:pt x="194" y="228"/>
                  </a:lnTo>
                  <a:lnTo>
                    <a:pt x="203" y="235"/>
                  </a:lnTo>
                  <a:lnTo>
                    <a:pt x="210" y="241"/>
                  </a:lnTo>
                  <a:lnTo>
                    <a:pt x="217" y="249"/>
                  </a:lnTo>
                  <a:lnTo>
                    <a:pt x="223" y="257"/>
                  </a:lnTo>
                  <a:lnTo>
                    <a:pt x="229" y="266"/>
                  </a:lnTo>
                  <a:lnTo>
                    <a:pt x="233" y="276"/>
                  </a:lnTo>
                  <a:lnTo>
                    <a:pt x="236" y="285"/>
                  </a:lnTo>
                  <a:lnTo>
                    <a:pt x="239" y="295"/>
                  </a:lnTo>
                  <a:lnTo>
                    <a:pt x="240" y="306"/>
                  </a:lnTo>
                  <a:lnTo>
                    <a:pt x="241" y="316"/>
                  </a:lnTo>
                  <a:lnTo>
                    <a:pt x="241" y="324"/>
                  </a:lnTo>
                  <a:lnTo>
                    <a:pt x="240" y="331"/>
                  </a:lnTo>
                  <a:lnTo>
                    <a:pt x="286" y="331"/>
                  </a:lnTo>
                  <a:lnTo>
                    <a:pt x="290" y="330"/>
                  </a:lnTo>
                  <a:lnTo>
                    <a:pt x="292" y="330"/>
                  </a:lnTo>
                  <a:lnTo>
                    <a:pt x="295" y="328"/>
                  </a:lnTo>
                  <a:lnTo>
                    <a:pt x="297" y="327"/>
                  </a:lnTo>
                  <a:lnTo>
                    <a:pt x="299" y="325"/>
                  </a:lnTo>
                  <a:lnTo>
                    <a:pt x="300" y="322"/>
                  </a:lnTo>
                  <a:lnTo>
                    <a:pt x="301" y="320"/>
                  </a:lnTo>
                  <a:lnTo>
                    <a:pt x="301" y="316"/>
                  </a:lnTo>
                  <a:lnTo>
                    <a:pt x="301" y="165"/>
                  </a:lnTo>
                  <a:lnTo>
                    <a:pt x="301" y="165"/>
                  </a:lnTo>
                  <a:lnTo>
                    <a:pt x="301" y="165"/>
                  </a:ln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404" name="Google Shape;404;p34"/>
            <p:cNvSpPr/>
            <p:nvPr/>
          </p:nvSpPr>
          <p:spPr>
            <a:xfrm>
              <a:off x="2808288" y="2732088"/>
              <a:ext cx="49213" cy="47625"/>
            </a:xfrm>
            <a:custGeom>
              <a:rect b="b" l="l" r="r" t="t"/>
              <a:pathLst>
                <a:path extrusionOk="0" h="150" w="151">
                  <a:moveTo>
                    <a:pt x="76" y="0"/>
                  </a:moveTo>
                  <a:lnTo>
                    <a:pt x="68" y="0"/>
                  </a:lnTo>
                  <a:lnTo>
                    <a:pt x="60" y="1"/>
                  </a:lnTo>
                  <a:lnTo>
                    <a:pt x="54" y="3"/>
                  </a:lnTo>
                  <a:lnTo>
                    <a:pt x="46" y="6"/>
                  </a:lnTo>
                  <a:lnTo>
                    <a:pt x="40" y="9"/>
                  </a:lnTo>
                  <a:lnTo>
                    <a:pt x="33" y="13"/>
                  </a:lnTo>
                  <a:lnTo>
                    <a:pt x="28" y="17"/>
                  </a:lnTo>
                  <a:lnTo>
                    <a:pt x="23" y="22"/>
                  </a:lnTo>
                  <a:lnTo>
                    <a:pt x="17" y="27"/>
                  </a:lnTo>
                  <a:lnTo>
                    <a:pt x="13" y="33"/>
                  </a:lnTo>
                  <a:lnTo>
                    <a:pt x="10" y="39"/>
                  </a:lnTo>
                  <a:lnTo>
                    <a:pt x="7" y="45"/>
                  </a:lnTo>
                  <a:lnTo>
                    <a:pt x="4" y="53"/>
                  </a:lnTo>
                  <a:lnTo>
                    <a:pt x="2" y="60"/>
                  </a:lnTo>
                  <a:lnTo>
                    <a:pt x="1" y="68"/>
                  </a:lnTo>
                  <a:lnTo>
                    <a:pt x="0" y="75"/>
                  </a:lnTo>
                  <a:lnTo>
                    <a:pt x="1" y="83"/>
                  </a:lnTo>
                  <a:lnTo>
                    <a:pt x="2" y="90"/>
                  </a:lnTo>
                  <a:lnTo>
                    <a:pt x="4" y="98"/>
                  </a:lnTo>
                  <a:lnTo>
                    <a:pt x="7" y="104"/>
                  </a:lnTo>
                  <a:lnTo>
                    <a:pt x="10" y="111"/>
                  </a:lnTo>
                  <a:lnTo>
                    <a:pt x="13" y="117"/>
                  </a:lnTo>
                  <a:lnTo>
                    <a:pt x="17" y="123"/>
                  </a:lnTo>
                  <a:lnTo>
                    <a:pt x="23" y="128"/>
                  </a:lnTo>
                  <a:lnTo>
                    <a:pt x="28" y="133"/>
                  </a:lnTo>
                  <a:lnTo>
                    <a:pt x="33" y="138"/>
                  </a:lnTo>
                  <a:lnTo>
                    <a:pt x="40" y="141"/>
                  </a:lnTo>
                  <a:lnTo>
                    <a:pt x="46" y="144"/>
                  </a:lnTo>
                  <a:lnTo>
                    <a:pt x="54" y="147"/>
                  </a:lnTo>
                  <a:lnTo>
                    <a:pt x="60" y="149"/>
                  </a:lnTo>
                  <a:lnTo>
                    <a:pt x="68" y="150"/>
                  </a:lnTo>
                  <a:lnTo>
                    <a:pt x="76" y="150"/>
                  </a:lnTo>
                  <a:lnTo>
                    <a:pt x="84" y="150"/>
                  </a:lnTo>
                  <a:lnTo>
                    <a:pt x="91" y="149"/>
                  </a:lnTo>
                  <a:lnTo>
                    <a:pt x="98" y="147"/>
                  </a:lnTo>
                  <a:lnTo>
                    <a:pt x="105" y="144"/>
                  </a:lnTo>
                  <a:lnTo>
                    <a:pt x="112" y="141"/>
                  </a:lnTo>
                  <a:lnTo>
                    <a:pt x="118" y="138"/>
                  </a:lnTo>
                  <a:lnTo>
                    <a:pt x="124" y="133"/>
                  </a:lnTo>
                  <a:lnTo>
                    <a:pt x="129" y="128"/>
                  </a:lnTo>
                  <a:lnTo>
                    <a:pt x="134" y="123"/>
                  </a:lnTo>
                  <a:lnTo>
                    <a:pt x="139" y="117"/>
                  </a:lnTo>
                  <a:lnTo>
                    <a:pt x="142" y="111"/>
                  </a:lnTo>
                  <a:lnTo>
                    <a:pt x="145" y="104"/>
                  </a:lnTo>
                  <a:lnTo>
                    <a:pt x="148" y="98"/>
                  </a:lnTo>
                  <a:lnTo>
                    <a:pt x="149" y="90"/>
                  </a:lnTo>
                  <a:lnTo>
                    <a:pt x="150" y="83"/>
                  </a:lnTo>
                  <a:lnTo>
                    <a:pt x="151" y="75"/>
                  </a:lnTo>
                  <a:lnTo>
                    <a:pt x="150" y="68"/>
                  </a:lnTo>
                  <a:lnTo>
                    <a:pt x="149" y="60"/>
                  </a:lnTo>
                  <a:lnTo>
                    <a:pt x="148" y="53"/>
                  </a:lnTo>
                  <a:lnTo>
                    <a:pt x="145" y="45"/>
                  </a:lnTo>
                  <a:lnTo>
                    <a:pt x="142" y="39"/>
                  </a:lnTo>
                  <a:lnTo>
                    <a:pt x="139" y="33"/>
                  </a:lnTo>
                  <a:lnTo>
                    <a:pt x="134" y="27"/>
                  </a:lnTo>
                  <a:lnTo>
                    <a:pt x="129" y="22"/>
                  </a:lnTo>
                  <a:lnTo>
                    <a:pt x="124" y="17"/>
                  </a:lnTo>
                  <a:lnTo>
                    <a:pt x="118" y="13"/>
                  </a:lnTo>
                  <a:lnTo>
                    <a:pt x="112" y="9"/>
                  </a:lnTo>
                  <a:lnTo>
                    <a:pt x="105" y="6"/>
                  </a:lnTo>
                  <a:lnTo>
                    <a:pt x="98" y="3"/>
                  </a:lnTo>
                  <a:lnTo>
                    <a:pt x="91" y="1"/>
                  </a:lnTo>
                  <a:lnTo>
                    <a:pt x="84" y="0"/>
                  </a:lnTo>
                  <a:lnTo>
                    <a:pt x="76" y="0"/>
                  </a:ln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
        <p:nvSpPr>
          <p:cNvPr id="405" name="Google Shape;405;p34"/>
          <p:cNvSpPr txBox="1"/>
          <p:nvPr>
            <p:ph idx="2" type="body"/>
          </p:nvPr>
        </p:nvSpPr>
        <p:spPr>
          <a:xfrm>
            <a:off x="1762125" y="1543050"/>
            <a:ext cx="6822300" cy="1254900"/>
          </a:xfrm>
          <a:prstGeom prst="rect">
            <a:avLst/>
          </a:prstGeom>
        </p:spPr>
        <p:txBody>
          <a:bodyPr anchorCtr="0" anchor="t" bIns="34275" lIns="68575" spcFirstLastPara="1" rIns="68575" wrap="square" tIns="34275">
            <a:noAutofit/>
          </a:bodyPr>
          <a:lstStyle/>
          <a:p>
            <a:pPr indent="0" lvl="0" marL="0" rtl="0" algn="l">
              <a:lnSpc>
                <a:spcPct val="115000"/>
              </a:lnSpc>
              <a:spcBef>
                <a:spcPts val="1200"/>
              </a:spcBef>
              <a:spcAft>
                <a:spcPts val="0"/>
              </a:spcAft>
              <a:buClr>
                <a:schemeClr val="dk1"/>
              </a:buClr>
              <a:buSzPts val="1100"/>
              <a:buFont typeface="Arial"/>
              <a:buNone/>
            </a:pPr>
            <a:r>
              <a:rPr lang="en" sz="1800">
                <a:latin typeface="EB Garamond"/>
                <a:ea typeface="EB Garamond"/>
                <a:cs typeface="EB Garamond"/>
                <a:sym typeface="EB Garamond"/>
              </a:rPr>
              <a:t>We also </a:t>
            </a:r>
            <a:r>
              <a:rPr b="1" lang="en" sz="1800">
                <a:latin typeface="EB Garamond"/>
                <a:ea typeface="EB Garamond"/>
                <a:cs typeface="EB Garamond"/>
                <a:sym typeface="EB Garamond"/>
              </a:rPr>
              <a:t>detect </a:t>
            </a:r>
            <a:r>
              <a:rPr lang="en" sz="1800">
                <a:latin typeface="EB Garamond"/>
                <a:ea typeface="EB Garamond"/>
                <a:cs typeface="EB Garamond"/>
                <a:sym typeface="EB Garamond"/>
              </a:rPr>
              <a:t>whether the user is </a:t>
            </a:r>
            <a:r>
              <a:rPr b="1" lang="en" sz="1800">
                <a:latin typeface="EB Garamond"/>
                <a:ea typeface="EB Garamond"/>
                <a:cs typeface="EB Garamond"/>
                <a:sym typeface="EB Garamond"/>
              </a:rPr>
              <a:t>infected </a:t>
            </a:r>
            <a:r>
              <a:rPr lang="en" sz="1800">
                <a:latin typeface="EB Garamond"/>
                <a:ea typeface="EB Garamond"/>
                <a:cs typeface="EB Garamond"/>
                <a:sym typeface="EB Garamond"/>
              </a:rPr>
              <a:t>or not based on </a:t>
            </a:r>
            <a:r>
              <a:rPr b="1" lang="en" sz="1800">
                <a:latin typeface="EB Garamond"/>
                <a:ea typeface="EB Garamond"/>
                <a:cs typeface="EB Garamond"/>
                <a:sym typeface="EB Garamond"/>
              </a:rPr>
              <a:t>certain parameters and symptoms</a:t>
            </a:r>
            <a:r>
              <a:rPr lang="en" sz="1800">
                <a:latin typeface="EB Garamond"/>
                <a:ea typeface="EB Garamond"/>
                <a:cs typeface="EB Garamond"/>
                <a:sym typeface="EB Garamond"/>
              </a:rPr>
              <a:t> , using the machine learning model .Which can be used in hospitals to filter out important cases for testing , and to take Early actions.</a:t>
            </a:r>
            <a:endParaRPr sz="1800">
              <a:latin typeface="EB Garamond"/>
              <a:ea typeface="EB Garamond"/>
              <a:cs typeface="EB Garamond"/>
              <a:sym typeface="EB Garamond"/>
            </a:endParaRPr>
          </a:p>
          <a:p>
            <a:pPr indent="0" lvl="0" marL="0" rtl="0" algn="l">
              <a:spcBef>
                <a:spcPts val="1200"/>
              </a:spcBef>
              <a:spcAft>
                <a:spcPts val="0"/>
              </a:spcAft>
              <a:buNone/>
            </a:pPr>
            <a:r>
              <a:t/>
            </a:r>
            <a:endParaRPr sz="1800">
              <a:latin typeface="EB Garamond"/>
              <a:ea typeface="EB Garamond"/>
              <a:cs typeface="EB Garamond"/>
              <a:sym typeface="EB Garamond"/>
            </a:endParaRPr>
          </a:p>
        </p:txBody>
      </p:sp>
      <p:pic>
        <p:nvPicPr>
          <p:cNvPr id="406" name="Google Shape;406;p34"/>
          <p:cNvPicPr preferRelativeResize="0"/>
          <p:nvPr/>
        </p:nvPicPr>
        <p:blipFill>
          <a:blip r:embed="rId3">
            <a:alphaModFix/>
          </a:blip>
          <a:stretch>
            <a:fillRect/>
          </a:stretch>
        </p:blipFill>
        <p:spPr>
          <a:xfrm>
            <a:off x="3097350" y="411950"/>
            <a:ext cx="2949299" cy="818128"/>
          </a:xfrm>
          <a:prstGeom prst="rect">
            <a:avLst/>
          </a:prstGeom>
          <a:noFill/>
          <a:ln>
            <a:noFill/>
          </a:ln>
        </p:spPr>
      </p:pic>
      <p:sp>
        <p:nvSpPr>
          <p:cNvPr id="407" name="Google Shape;407;p34"/>
          <p:cNvSpPr/>
          <p:nvPr/>
        </p:nvSpPr>
        <p:spPr>
          <a:xfrm rot="-2700000">
            <a:off x="1232513" y="1863168"/>
            <a:ext cx="340260" cy="340260"/>
          </a:xfrm>
          <a:prstGeom prst="roundRect">
            <a:avLst>
              <a:gd fmla="val 9141" name="adj"/>
            </a:avLst>
          </a:prstGeom>
          <a:gradFill>
            <a:gsLst>
              <a:gs pos="0">
                <a:srgbClr val="BFBEBE"/>
              </a:gs>
              <a:gs pos="100000">
                <a:srgbClr val="F2F2F2"/>
              </a:gs>
            </a:gsLst>
            <a:lin ang="10800025" scaled="0"/>
          </a:gra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408" name="Google Shape;408;p34"/>
          <p:cNvSpPr/>
          <p:nvPr/>
        </p:nvSpPr>
        <p:spPr>
          <a:xfrm rot="2700000">
            <a:off x="895898" y="1774428"/>
            <a:ext cx="517602" cy="517602"/>
          </a:xfrm>
          <a:prstGeom prst="roundRect">
            <a:avLst>
              <a:gd fmla="val 9141" name="adj"/>
            </a:avLst>
          </a:prstGeom>
          <a:gradFill>
            <a:gsLst>
              <a:gs pos="0">
                <a:srgbClr val="0C344C"/>
              </a:gs>
              <a:gs pos="100000">
                <a:srgbClr val="D80F79"/>
              </a:gs>
            </a:gsLst>
            <a:lin ang="10800025" scaled="0"/>
          </a:gra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nvGrpSpPr>
          <p:cNvPr id="409" name="Google Shape;409;p34"/>
          <p:cNvGrpSpPr/>
          <p:nvPr/>
        </p:nvGrpSpPr>
        <p:grpSpPr>
          <a:xfrm>
            <a:off x="1043858" y="1922428"/>
            <a:ext cx="221803" cy="221803"/>
            <a:chOff x="5554663" y="2887663"/>
            <a:chExt cx="360362" cy="360363"/>
          </a:xfrm>
        </p:grpSpPr>
        <p:sp>
          <p:nvSpPr>
            <p:cNvPr id="410" name="Google Shape;410;p34"/>
            <p:cNvSpPr/>
            <p:nvPr/>
          </p:nvSpPr>
          <p:spPr>
            <a:xfrm>
              <a:off x="5784850" y="3052763"/>
              <a:ext cx="130175" cy="150813"/>
            </a:xfrm>
            <a:custGeom>
              <a:rect b="b" l="l" r="r" t="t"/>
              <a:pathLst>
                <a:path extrusionOk="0" h="40" w="35">
                  <a:moveTo>
                    <a:pt x="35" y="37"/>
                  </a:moveTo>
                  <a:cubicBezTo>
                    <a:pt x="35" y="30"/>
                    <a:pt x="30" y="24"/>
                    <a:pt x="24" y="22"/>
                  </a:cubicBezTo>
                  <a:cubicBezTo>
                    <a:pt x="27" y="19"/>
                    <a:pt x="29" y="16"/>
                    <a:pt x="29" y="12"/>
                  </a:cubicBezTo>
                  <a:cubicBezTo>
                    <a:pt x="29" y="5"/>
                    <a:pt x="24" y="0"/>
                    <a:pt x="17" y="0"/>
                  </a:cubicBezTo>
                  <a:cubicBezTo>
                    <a:pt x="10" y="0"/>
                    <a:pt x="5" y="5"/>
                    <a:pt x="5" y="12"/>
                  </a:cubicBezTo>
                  <a:cubicBezTo>
                    <a:pt x="5" y="16"/>
                    <a:pt x="7" y="19"/>
                    <a:pt x="10" y="22"/>
                  </a:cubicBezTo>
                  <a:cubicBezTo>
                    <a:pt x="5" y="24"/>
                    <a:pt x="2" y="28"/>
                    <a:pt x="0" y="32"/>
                  </a:cubicBezTo>
                  <a:cubicBezTo>
                    <a:pt x="3" y="34"/>
                    <a:pt x="5" y="37"/>
                    <a:pt x="7" y="40"/>
                  </a:cubicBezTo>
                  <a:cubicBezTo>
                    <a:pt x="33" y="40"/>
                    <a:pt x="33" y="40"/>
                    <a:pt x="33" y="40"/>
                  </a:cubicBezTo>
                  <a:cubicBezTo>
                    <a:pt x="33" y="40"/>
                    <a:pt x="33" y="40"/>
                    <a:pt x="33" y="40"/>
                  </a:cubicBezTo>
                  <a:cubicBezTo>
                    <a:pt x="34" y="40"/>
                    <a:pt x="35" y="39"/>
                    <a:pt x="35" y="38"/>
                  </a:cubicBezTo>
                  <a:cubicBezTo>
                    <a:pt x="35" y="38"/>
                    <a:pt x="35" y="38"/>
                    <a:pt x="35" y="37"/>
                  </a:cubicBez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411" name="Google Shape;411;p34"/>
            <p:cNvSpPr/>
            <p:nvPr/>
          </p:nvSpPr>
          <p:spPr>
            <a:xfrm>
              <a:off x="5554663" y="3052763"/>
              <a:ext cx="131763" cy="150813"/>
            </a:xfrm>
            <a:custGeom>
              <a:rect b="b" l="l" r="r" t="t"/>
              <a:pathLst>
                <a:path extrusionOk="0" h="40" w="35">
                  <a:moveTo>
                    <a:pt x="35" y="32"/>
                  </a:moveTo>
                  <a:cubicBezTo>
                    <a:pt x="33" y="27"/>
                    <a:pt x="30" y="24"/>
                    <a:pt x="25" y="22"/>
                  </a:cubicBezTo>
                  <a:cubicBezTo>
                    <a:pt x="28" y="19"/>
                    <a:pt x="30" y="16"/>
                    <a:pt x="30" y="12"/>
                  </a:cubicBezTo>
                  <a:cubicBezTo>
                    <a:pt x="30" y="5"/>
                    <a:pt x="25" y="0"/>
                    <a:pt x="18" y="0"/>
                  </a:cubicBezTo>
                  <a:cubicBezTo>
                    <a:pt x="11" y="0"/>
                    <a:pt x="6" y="5"/>
                    <a:pt x="6" y="12"/>
                  </a:cubicBezTo>
                  <a:cubicBezTo>
                    <a:pt x="6" y="16"/>
                    <a:pt x="8" y="19"/>
                    <a:pt x="11" y="22"/>
                  </a:cubicBezTo>
                  <a:cubicBezTo>
                    <a:pt x="4" y="24"/>
                    <a:pt x="0" y="31"/>
                    <a:pt x="0" y="38"/>
                  </a:cubicBezTo>
                  <a:cubicBezTo>
                    <a:pt x="0" y="39"/>
                    <a:pt x="1" y="40"/>
                    <a:pt x="2" y="40"/>
                  </a:cubicBezTo>
                  <a:cubicBezTo>
                    <a:pt x="28" y="40"/>
                    <a:pt x="28" y="40"/>
                    <a:pt x="28" y="40"/>
                  </a:cubicBezTo>
                  <a:cubicBezTo>
                    <a:pt x="30" y="37"/>
                    <a:pt x="32" y="34"/>
                    <a:pt x="35" y="32"/>
                  </a:cubicBez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412" name="Google Shape;412;p34"/>
            <p:cNvSpPr/>
            <p:nvPr/>
          </p:nvSpPr>
          <p:spPr>
            <a:xfrm>
              <a:off x="5667375" y="3098801"/>
              <a:ext cx="136525" cy="149225"/>
            </a:xfrm>
            <a:custGeom>
              <a:rect b="b" l="l" r="r" t="t"/>
              <a:pathLst>
                <a:path extrusionOk="0" h="40" w="36">
                  <a:moveTo>
                    <a:pt x="36" y="37"/>
                  </a:moveTo>
                  <a:cubicBezTo>
                    <a:pt x="36" y="30"/>
                    <a:pt x="31" y="24"/>
                    <a:pt x="25" y="22"/>
                  </a:cubicBezTo>
                  <a:cubicBezTo>
                    <a:pt x="28" y="19"/>
                    <a:pt x="30" y="16"/>
                    <a:pt x="30" y="12"/>
                  </a:cubicBezTo>
                  <a:cubicBezTo>
                    <a:pt x="30" y="5"/>
                    <a:pt x="25" y="0"/>
                    <a:pt x="18" y="0"/>
                  </a:cubicBezTo>
                  <a:cubicBezTo>
                    <a:pt x="11" y="0"/>
                    <a:pt x="6" y="5"/>
                    <a:pt x="6" y="12"/>
                  </a:cubicBezTo>
                  <a:cubicBezTo>
                    <a:pt x="6" y="16"/>
                    <a:pt x="8" y="19"/>
                    <a:pt x="11" y="22"/>
                  </a:cubicBezTo>
                  <a:cubicBezTo>
                    <a:pt x="4" y="24"/>
                    <a:pt x="0" y="31"/>
                    <a:pt x="0" y="38"/>
                  </a:cubicBezTo>
                  <a:cubicBezTo>
                    <a:pt x="0" y="39"/>
                    <a:pt x="1" y="40"/>
                    <a:pt x="2" y="40"/>
                  </a:cubicBezTo>
                  <a:cubicBezTo>
                    <a:pt x="34" y="40"/>
                    <a:pt x="34" y="40"/>
                    <a:pt x="34" y="40"/>
                  </a:cubicBezTo>
                  <a:cubicBezTo>
                    <a:pt x="34" y="40"/>
                    <a:pt x="34" y="40"/>
                    <a:pt x="34" y="40"/>
                  </a:cubicBezTo>
                  <a:cubicBezTo>
                    <a:pt x="35" y="40"/>
                    <a:pt x="36" y="39"/>
                    <a:pt x="36" y="38"/>
                  </a:cubicBezTo>
                  <a:cubicBezTo>
                    <a:pt x="36" y="38"/>
                    <a:pt x="36" y="38"/>
                    <a:pt x="36" y="37"/>
                  </a:cubicBez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413" name="Google Shape;413;p34"/>
            <p:cNvSpPr/>
            <p:nvPr/>
          </p:nvSpPr>
          <p:spPr>
            <a:xfrm>
              <a:off x="5630863" y="2887663"/>
              <a:ext cx="209550" cy="195263"/>
            </a:xfrm>
            <a:custGeom>
              <a:rect b="b" l="l" r="r" t="t"/>
              <a:pathLst>
                <a:path extrusionOk="0" h="52" w="56">
                  <a:moveTo>
                    <a:pt x="50" y="0"/>
                  </a:moveTo>
                  <a:cubicBezTo>
                    <a:pt x="6" y="0"/>
                    <a:pt x="6" y="0"/>
                    <a:pt x="6" y="0"/>
                  </a:cubicBezTo>
                  <a:cubicBezTo>
                    <a:pt x="3" y="0"/>
                    <a:pt x="0" y="3"/>
                    <a:pt x="0" y="6"/>
                  </a:cubicBezTo>
                  <a:cubicBezTo>
                    <a:pt x="0" y="34"/>
                    <a:pt x="0" y="34"/>
                    <a:pt x="0" y="34"/>
                  </a:cubicBezTo>
                  <a:cubicBezTo>
                    <a:pt x="0" y="37"/>
                    <a:pt x="3" y="40"/>
                    <a:pt x="6" y="40"/>
                  </a:cubicBezTo>
                  <a:cubicBezTo>
                    <a:pt x="9" y="40"/>
                    <a:pt x="9" y="40"/>
                    <a:pt x="9" y="40"/>
                  </a:cubicBezTo>
                  <a:cubicBezTo>
                    <a:pt x="21" y="51"/>
                    <a:pt x="21" y="51"/>
                    <a:pt x="21" y="51"/>
                  </a:cubicBezTo>
                  <a:cubicBezTo>
                    <a:pt x="21" y="52"/>
                    <a:pt x="21" y="52"/>
                    <a:pt x="22" y="52"/>
                  </a:cubicBezTo>
                  <a:cubicBezTo>
                    <a:pt x="22" y="52"/>
                    <a:pt x="23" y="52"/>
                    <a:pt x="23" y="52"/>
                  </a:cubicBezTo>
                  <a:cubicBezTo>
                    <a:pt x="24" y="52"/>
                    <a:pt x="24" y="51"/>
                    <a:pt x="24" y="50"/>
                  </a:cubicBezTo>
                  <a:cubicBezTo>
                    <a:pt x="24" y="40"/>
                    <a:pt x="24" y="40"/>
                    <a:pt x="24" y="40"/>
                  </a:cubicBezTo>
                  <a:cubicBezTo>
                    <a:pt x="50" y="40"/>
                    <a:pt x="50" y="40"/>
                    <a:pt x="50" y="40"/>
                  </a:cubicBezTo>
                  <a:cubicBezTo>
                    <a:pt x="53" y="40"/>
                    <a:pt x="56" y="37"/>
                    <a:pt x="56" y="34"/>
                  </a:cubicBezTo>
                  <a:cubicBezTo>
                    <a:pt x="56" y="6"/>
                    <a:pt x="56" y="6"/>
                    <a:pt x="56" y="6"/>
                  </a:cubicBezTo>
                  <a:cubicBezTo>
                    <a:pt x="56" y="3"/>
                    <a:pt x="53" y="0"/>
                    <a:pt x="50" y="0"/>
                  </a:cubicBezTo>
                  <a:close/>
                  <a:moveTo>
                    <a:pt x="42" y="28"/>
                  </a:moveTo>
                  <a:cubicBezTo>
                    <a:pt x="14" y="28"/>
                    <a:pt x="14" y="28"/>
                    <a:pt x="14" y="28"/>
                  </a:cubicBezTo>
                  <a:cubicBezTo>
                    <a:pt x="13" y="28"/>
                    <a:pt x="12" y="27"/>
                    <a:pt x="12" y="26"/>
                  </a:cubicBezTo>
                  <a:cubicBezTo>
                    <a:pt x="12" y="25"/>
                    <a:pt x="13" y="24"/>
                    <a:pt x="14" y="24"/>
                  </a:cubicBezTo>
                  <a:cubicBezTo>
                    <a:pt x="42" y="24"/>
                    <a:pt x="42" y="24"/>
                    <a:pt x="42" y="24"/>
                  </a:cubicBezTo>
                  <a:cubicBezTo>
                    <a:pt x="43" y="24"/>
                    <a:pt x="44" y="25"/>
                    <a:pt x="44" y="26"/>
                  </a:cubicBezTo>
                  <a:cubicBezTo>
                    <a:pt x="44" y="27"/>
                    <a:pt x="43" y="28"/>
                    <a:pt x="42" y="28"/>
                  </a:cubicBezTo>
                  <a:close/>
                  <a:moveTo>
                    <a:pt x="42" y="20"/>
                  </a:moveTo>
                  <a:cubicBezTo>
                    <a:pt x="14" y="20"/>
                    <a:pt x="14" y="20"/>
                    <a:pt x="14" y="20"/>
                  </a:cubicBezTo>
                  <a:cubicBezTo>
                    <a:pt x="13" y="20"/>
                    <a:pt x="12" y="19"/>
                    <a:pt x="12" y="18"/>
                  </a:cubicBezTo>
                  <a:cubicBezTo>
                    <a:pt x="12" y="17"/>
                    <a:pt x="13" y="16"/>
                    <a:pt x="14" y="16"/>
                  </a:cubicBezTo>
                  <a:cubicBezTo>
                    <a:pt x="42" y="16"/>
                    <a:pt x="42" y="16"/>
                    <a:pt x="42" y="16"/>
                  </a:cubicBezTo>
                  <a:cubicBezTo>
                    <a:pt x="43" y="16"/>
                    <a:pt x="44" y="17"/>
                    <a:pt x="44" y="18"/>
                  </a:cubicBezTo>
                  <a:cubicBezTo>
                    <a:pt x="44" y="19"/>
                    <a:pt x="43" y="20"/>
                    <a:pt x="42" y="20"/>
                  </a:cubicBezTo>
                  <a:close/>
                  <a:moveTo>
                    <a:pt x="42" y="12"/>
                  </a:moveTo>
                  <a:cubicBezTo>
                    <a:pt x="14" y="12"/>
                    <a:pt x="14" y="12"/>
                    <a:pt x="14" y="12"/>
                  </a:cubicBezTo>
                  <a:cubicBezTo>
                    <a:pt x="13" y="12"/>
                    <a:pt x="12" y="11"/>
                    <a:pt x="12" y="10"/>
                  </a:cubicBezTo>
                  <a:cubicBezTo>
                    <a:pt x="12" y="9"/>
                    <a:pt x="13" y="8"/>
                    <a:pt x="14" y="8"/>
                  </a:cubicBezTo>
                  <a:cubicBezTo>
                    <a:pt x="42" y="8"/>
                    <a:pt x="42" y="8"/>
                    <a:pt x="42" y="8"/>
                  </a:cubicBezTo>
                  <a:cubicBezTo>
                    <a:pt x="43" y="8"/>
                    <a:pt x="44" y="9"/>
                    <a:pt x="44" y="10"/>
                  </a:cubicBezTo>
                  <a:cubicBezTo>
                    <a:pt x="44" y="11"/>
                    <a:pt x="43" y="12"/>
                    <a:pt x="42" y="12"/>
                  </a:cubicBez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grpSp>
        <p:nvGrpSpPr>
          <p:cNvPr id="414" name="Google Shape;414;p34"/>
          <p:cNvGrpSpPr/>
          <p:nvPr/>
        </p:nvGrpSpPr>
        <p:grpSpPr>
          <a:xfrm>
            <a:off x="868535" y="3167878"/>
            <a:ext cx="270272" cy="270272"/>
            <a:chOff x="9166226" y="3952875"/>
            <a:chExt cx="360363" cy="360363"/>
          </a:xfrm>
        </p:grpSpPr>
        <p:sp>
          <p:nvSpPr>
            <p:cNvPr id="415" name="Google Shape;415;p34"/>
            <p:cNvSpPr/>
            <p:nvPr/>
          </p:nvSpPr>
          <p:spPr>
            <a:xfrm>
              <a:off x="9166226" y="4071938"/>
              <a:ext cx="360363" cy="241300"/>
            </a:xfrm>
            <a:custGeom>
              <a:rect b="b" l="l" r="r" t="t"/>
              <a:pathLst>
                <a:path extrusionOk="0" h="64" w="96">
                  <a:moveTo>
                    <a:pt x="94" y="60"/>
                  </a:moveTo>
                  <a:cubicBezTo>
                    <a:pt x="92" y="60"/>
                    <a:pt x="92" y="60"/>
                    <a:pt x="92" y="60"/>
                  </a:cubicBezTo>
                  <a:cubicBezTo>
                    <a:pt x="92" y="2"/>
                    <a:pt x="92" y="2"/>
                    <a:pt x="92" y="2"/>
                  </a:cubicBezTo>
                  <a:cubicBezTo>
                    <a:pt x="92" y="1"/>
                    <a:pt x="91" y="0"/>
                    <a:pt x="90" y="0"/>
                  </a:cubicBezTo>
                  <a:cubicBezTo>
                    <a:pt x="78" y="0"/>
                    <a:pt x="78" y="0"/>
                    <a:pt x="78" y="0"/>
                  </a:cubicBezTo>
                  <a:cubicBezTo>
                    <a:pt x="77" y="0"/>
                    <a:pt x="76" y="1"/>
                    <a:pt x="76" y="2"/>
                  </a:cubicBezTo>
                  <a:cubicBezTo>
                    <a:pt x="76" y="60"/>
                    <a:pt x="76" y="60"/>
                    <a:pt x="76" y="60"/>
                  </a:cubicBezTo>
                  <a:cubicBezTo>
                    <a:pt x="68" y="60"/>
                    <a:pt x="68" y="60"/>
                    <a:pt x="68" y="60"/>
                  </a:cubicBezTo>
                  <a:cubicBezTo>
                    <a:pt x="68" y="30"/>
                    <a:pt x="68" y="30"/>
                    <a:pt x="68" y="30"/>
                  </a:cubicBezTo>
                  <a:cubicBezTo>
                    <a:pt x="68" y="29"/>
                    <a:pt x="67" y="28"/>
                    <a:pt x="66" y="28"/>
                  </a:cubicBezTo>
                  <a:cubicBezTo>
                    <a:pt x="54" y="28"/>
                    <a:pt x="54" y="28"/>
                    <a:pt x="54" y="28"/>
                  </a:cubicBezTo>
                  <a:cubicBezTo>
                    <a:pt x="53" y="28"/>
                    <a:pt x="52" y="29"/>
                    <a:pt x="52" y="30"/>
                  </a:cubicBezTo>
                  <a:cubicBezTo>
                    <a:pt x="52" y="60"/>
                    <a:pt x="52" y="60"/>
                    <a:pt x="52" y="60"/>
                  </a:cubicBezTo>
                  <a:cubicBezTo>
                    <a:pt x="44" y="60"/>
                    <a:pt x="44" y="60"/>
                    <a:pt x="44" y="60"/>
                  </a:cubicBezTo>
                  <a:cubicBezTo>
                    <a:pt x="44" y="22"/>
                    <a:pt x="44" y="22"/>
                    <a:pt x="44" y="22"/>
                  </a:cubicBezTo>
                  <a:cubicBezTo>
                    <a:pt x="44" y="21"/>
                    <a:pt x="43" y="20"/>
                    <a:pt x="42" y="20"/>
                  </a:cubicBezTo>
                  <a:cubicBezTo>
                    <a:pt x="30" y="20"/>
                    <a:pt x="30" y="20"/>
                    <a:pt x="30" y="20"/>
                  </a:cubicBezTo>
                  <a:cubicBezTo>
                    <a:pt x="29" y="20"/>
                    <a:pt x="28" y="21"/>
                    <a:pt x="28" y="22"/>
                  </a:cubicBezTo>
                  <a:cubicBezTo>
                    <a:pt x="28" y="60"/>
                    <a:pt x="28" y="60"/>
                    <a:pt x="28" y="60"/>
                  </a:cubicBezTo>
                  <a:cubicBezTo>
                    <a:pt x="20" y="60"/>
                    <a:pt x="20" y="60"/>
                    <a:pt x="20" y="60"/>
                  </a:cubicBezTo>
                  <a:cubicBezTo>
                    <a:pt x="20" y="42"/>
                    <a:pt x="20" y="42"/>
                    <a:pt x="20" y="42"/>
                  </a:cubicBezTo>
                  <a:cubicBezTo>
                    <a:pt x="20" y="41"/>
                    <a:pt x="19" y="40"/>
                    <a:pt x="18" y="40"/>
                  </a:cubicBezTo>
                  <a:cubicBezTo>
                    <a:pt x="6" y="40"/>
                    <a:pt x="6" y="40"/>
                    <a:pt x="6" y="40"/>
                  </a:cubicBezTo>
                  <a:cubicBezTo>
                    <a:pt x="5" y="40"/>
                    <a:pt x="4" y="41"/>
                    <a:pt x="4" y="42"/>
                  </a:cubicBezTo>
                  <a:cubicBezTo>
                    <a:pt x="4" y="60"/>
                    <a:pt x="4" y="60"/>
                    <a:pt x="4" y="60"/>
                  </a:cubicBezTo>
                  <a:cubicBezTo>
                    <a:pt x="2" y="60"/>
                    <a:pt x="2" y="60"/>
                    <a:pt x="2" y="60"/>
                  </a:cubicBezTo>
                  <a:cubicBezTo>
                    <a:pt x="1" y="60"/>
                    <a:pt x="0" y="61"/>
                    <a:pt x="0" y="62"/>
                  </a:cubicBezTo>
                  <a:cubicBezTo>
                    <a:pt x="0" y="63"/>
                    <a:pt x="1" y="64"/>
                    <a:pt x="2" y="64"/>
                  </a:cubicBezTo>
                  <a:cubicBezTo>
                    <a:pt x="94" y="64"/>
                    <a:pt x="94" y="64"/>
                    <a:pt x="94" y="64"/>
                  </a:cubicBezTo>
                  <a:cubicBezTo>
                    <a:pt x="95" y="64"/>
                    <a:pt x="96" y="63"/>
                    <a:pt x="96" y="62"/>
                  </a:cubicBezTo>
                  <a:cubicBezTo>
                    <a:pt x="96" y="61"/>
                    <a:pt x="95" y="60"/>
                    <a:pt x="94" y="60"/>
                  </a:cubicBez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416" name="Google Shape;416;p34"/>
            <p:cNvSpPr/>
            <p:nvPr/>
          </p:nvSpPr>
          <p:spPr>
            <a:xfrm>
              <a:off x="9188451" y="3952875"/>
              <a:ext cx="315913" cy="195263"/>
            </a:xfrm>
            <a:custGeom>
              <a:rect b="b" l="l" r="r" t="t"/>
              <a:pathLst>
                <a:path extrusionOk="0" h="52" w="84">
                  <a:moveTo>
                    <a:pt x="6" y="52"/>
                  </a:moveTo>
                  <a:cubicBezTo>
                    <a:pt x="9" y="52"/>
                    <a:pt x="12" y="49"/>
                    <a:pt x="12" y="46"/>
                  </a:cubicBezTo>
                  <a:cubicBezTo>
                    <a:pt x="12" y="45"/>
                    <a:pt x="12" y="45"/>
                    <a:pt x="12" y="44"/>
                  </a:cubicBezTo>
                  <a:cubicBezTo>
                    <a:pt x="27" y="31"/>
                    <a:pt x="27" y="31"/>
                    <a:pt x="27" y="31"/>
                  </a:cubicBezTo>
                  <a:cubicBezTo>
                    <a:pt x="28" y="32"/>
                    <a:pt x="29" y="32"/>
                    <a:pt x="30" y="32"/>
                  </a:cubicBezTo>
                  <a:cubicBezTo>
                    <a:pt x="32" y="32"/>
                    <a:pt x="34" y="31"/>
                    <a:pt x="35" y="30"/>
                  </a:cubicBezTo>
                  <a:cubicBezTo>
                    <a:pt x="48" y="34"/>
                    <a:pt x="48" y="34"/>
                    <a:pt x="48" y="34"/>
                  </a:cubicBezTo>
                  <a:cubicBezTo>
                    <a:pt x="48" y="37"/>
                    <a:pt x="51" y="40"/>
                    <a:pt x="54" y="40"/>
                  </a:cubicBezTo>
                  <a:cubicBezTo>
                    <a:pt x="57" y="40"/>
                    <a:pt x="60" y="37"/>
                    <a:pt x="60" y="34"/>
                  </a:cubicBezTo>
                  <a:cubicBezTo>
                    <a:pt x="60" y="33"/>
                    <a:pt x="60" y="32"/>
                    <a:pt x="59" y="31"/>
                  </a:cubicBezTo>
                  <a:cubicBezTo>
                    <a:pt x="76" y="12"/>
                    <a:pt x="76" y="12"/>
                    <a:pt x="76" y="12"/>
                  </a:cubicBezTo>
                  <a:cubicBezTo>
                    <a:pt x="77" y="12"/>
                    <a:pt x="77" y="12"/>
                    <a:pt x="78" y="12"/>
                  </a:cubicBezTo>
                  <a:cubicBezTo>
                    <a:pt x="81" y="12"/>
                    <a:pt x="84" y="9"/>
                    <a:pt x="84" y="6"/>
                  </a:cubicBezTo>
                  <a:cubicBezTo>
                    <a:pt x="84" y="3"/>
                    <a:pt x="81" y="0"/>
                    <a:pt x="78" y="0"/>
                  </a:cubicBezTo>
                  <a:cubicBezTo>
                    <a:pt x="75" y="0"/>
                    <a:pt x="72" y="3"/>
                    <a:pt x="72" y="6"/>
                  </a:cubicBezTo>
                  <a:cubicBezTo>
                    <a:pt x="72" y="7"/>
                    <a:pt x="72" y="8"/>
                    <a:pt x="73" y="9"/>
                  </a:cubicBezTo>
                  <a:cubicBezTo>
                    <a:pt x="56" y="28"/>
                    <a:pt x="56" y="28"/>
                    <a:pt x="56" y="28"/>
                  </a:cubicBezTo>
                  <a:cubicBezTo>
                    <a:pt x="55" y="28"/>
                    <a:pt x="55" y="28"/>
                    <a:pt x="54" y="28"/>
                  </a:cubicBezTo>
                  <a:cubicBezTo>
                    <a:pt x="52" y="28"/>
                    <a:pt x="50" y="29"/>
                    <a:pt x="49" y="30"/>
                  </a:cubicBezTo>
                  <a:cubicBezTo>
                    <a:pt x="36" y="26"/>
                    <a:pt x="36" y="26"/>
                    <a:pt x="36" y="26"/>
                  </a:cubicBezTo>
                  <a:cubicBezTo>
                    <a:pt x="36" y="23"/>
                    <a:pt x="33" y="20"/>
                    <a:pt x="30" y="20"/>
                  </a:cubicBezTo>
                  <a:cubicBezTo>
                    <a:pt x="27" y="20"/>
                    <a:pt x="24" y="23"/>
                    <a:pt x="24" y="26"/>
                  </a:cubicBezTo>
                  <a:cubicBezTo>
                    <a:pt x="24" y="27"/>
                    <a:pt x="24" y="27"/>
                    <a:pt x="24" y="28"/>
                  </a:cubicBezTo>
                  <a:cubicBezTo>
                    <a:pt x="9" y="41"/>
                    <a:pt x="9" y="41"/>
                    <a:pt x="9" y="41"/>
                  </a:cubicBezTo>
                  <a:cubicBezTo>
                    <a:pt x="8" y="40"/>
                    <a:pt x="7" y="40"/>
                    <a:pt x="6" y="40"/>
                  </a:cubicBezTo>
                  <a:cubicBezTo>
                    <a:pt x="3" y="40"/>
                    <a:pt x="0" y="43"/>
                    <a:pt x="0" y="46"/>
                  </a:cubicBezTo>
                  <a:cubicBezTo>
                    <a:pt x="0" y="49"/>
                    <a:pt x="3" y="52"/>
                    <a:pt x="6" y="52"/>
                  </a:cubicBez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
        <p:nvSpPr>
          <p:cNvPr id="417" name="Google Shape;417;p34"/>
          <p:cNvSpPr/>
          <p:nvPr/>
        </p:nvSpPr>
        <p:spPr>
          <a:xfrm rot="-2700000">
            <a:off x="1148963" y="3363818"/>
            <a:ext cx="340260" cy="340260"/>
          </a:xfrm>
          <a:prstGeom prst="roundRect">
            <a:avLst>
              <a:gd fmla="val 9141" name="adj"/>
            </a:avLst>
          </a:prstGeom>
          <a:gradFill>
            <a:gsLst>
              <a:gs pos="0">
                <a:srgbClr val="BFBEBE"/>
              </a:gs>
              <a:gs pos="100000">
                <a:srgbClr val="F2F2F2"/>
              </a:gs>
            </a:gsLst>
            <a:lin ang="10800025" scaled="0"/>
          </a:gra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418" name="Google Shape;418;p34"/>
          <p:cNvSpPr/>
          <p:nvPr/>
        </p:nvSpPr>
        <p:spPr>
          <a:xfrm rot="2700000">
            <a:off x="824273" y="3454103"/>
            <a:ext cx="517602" cy="517602"/>
          </a:xfrm>
          <a:prstGeom prst="roundRect">
            <a:avLst>
              <a:gd fmla="val 9141" name="adj"/>
            </a:avLst>
          </a:prstGeom>
          <a:gradFill>
            <a:gsLst>
              <a:gs pos="0">
                <a:srgbClr val="0C344C"/>
              </a:gs>
              <a:gs pos="100000">
                <a:srgbClr val="D80F79"/>
              </a:gs>
            </a:gsLst>
            <a:lin ang="10800025" scaled="0"/>
          </a:gra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nvGrpSpPr>
          <p:cNvPr id="419" name="Google Shape;419;p34"/>
          <p:cNvGrpSpPr/>
          <p:nvPr/>
        </p:nvGrpSpPr>
        <p:grpSpPr>
          <a:xfrm>
            <a:off x="947998" y="3577841"/>
            <a:ext cx="270272" cy="270272"/>
            <a:chOff x="9166226" y="3952875"/>
            <a:chExt cx="360363" cy="360363"/>
          </a:xfrm>
        </p:grpSpPr>
        <p:sp>
          <p:nvSpPr>
            <p:cNvPr id="420" name="Google Shape;420;p34"/>
            <p:cNvSpPr/>
            <p:nvPr/>
          </p:nvSpPr>
          <p:spPr>
            <a:xfrm>
              <a:off x="9166226" y="4071938"/>
              <a:ext cx="360363" cy="241300"/>
            </a:xfrm>
            <a:custGeom>
              <a:rect b="b" l="l" r="r" t="t"/>
              <a:pathLst>
                <a:path extrusionOk="0" h="64" w="96">
                  <a:moveTo>
                    <a:pt x="94" y="60"/>
                  </a:moveTo>
                  <a:cubicBezTo>
                    <a:pt x="92" y="60"/>
                    <a:pt x="92" y="60"/>
                    <a:pt x="92" y="60"/>
                  </a:cubicBezTo>
                  <a:cubicBezTo>
                    <a:pt x="92" y="2"/>
                    <a:pt x="92" y="2"/>
                    <a:pt x="92" y="2"/>
                  </a:cubicBezTo>
                  <a:cubicBezTo>
                    <a:pt x="92" y="1"/>
                    <a:pt x="91" y="0"/>
                    <a:pt x="90" y="0"/>
                  </a:cubicBezTo>
                  <a:cubicBezTo>
                    <a:pt x="78" y="0"/>
                    <a:pt x="78" y="0"/>
                    <a:pt x="78" y="0"/>
                  </a:cubicBezTo>
                  <a:cubicBezTo>
                    <a:pt x="77" y="0"/>
                    <a:pt x="76" y="1"/>
                    <a:pt x="76" y="2"/>
                  </a:cubicBezTo>
                  <a:cubicBezTo>
                    <a:pt x="76" y="60"/>
                    <a:pt x="76" y="60"/>
                    <a:pt x="76" y="60"/>
                  </a:cubicBezTo>
                  <a:cubicBezTo>
                    <a:pt x="68" y="60"/>
                    <a:pt x="68" y="60"/>
                    <a:pt x="68" y="60"/>
                  </a:cubicBezTo>
                  <a:cubicBezTo>
                    <a:pt x="68" y="30"/>
                    <a:pt x="68" y="30"/>
                    <a:pt x="68" y="30"/>
                  </a:cubicBezTo>
                  <a:cubicBezTo>
                    <a:pt x="68" y="29"/>
                    <a:pt x="67" y="28"/>
                    <a:pt x="66" y="28"/>
                  </a:cubicBezTo>
                  <a:cubicBezTo>
                    <a:pt x="54" y="28"/>
                    <a:pt x="54" y="28"/>
                    <a:pt x="54" y="28"/>
                  </a:cubicBezTo>
                  <a:cubicBezTo>
                    <a:pt x="53" y="28"/>
                    <a:pt x="52" y="29"/>
                    <a:pt x="52" y="30"/>
                  </a:cubicBezTo>
                  <a:cubicBezTo>
                    <a:pt x="52" y="60"/>
                    <a:pt x="52" y="60"/>
                    <a:pt x="52" y="60"/>
                  </a:cubicBezTo>
                  <a:cubicBezTo>
                    <a:pt x="44" y="60"/>
                    <a:pt x="44" y="60"/>
                    <a:pt x="44" y="60"/>
                  </a:cubicBezTo>
                  <a:cubicBezTo>
                    <a:pt x="44" y="22"/>
                    <a:pt x="44" y="22"/>
                    <a:pt x="44" y="22"/>
                  </a:cubicBezTo>
                  <a:cubicBezTo>
                    <a:pt x="44" y="21"/>
                    <a:pt x="43" y="20"/>
                    <a:pt x="42" y="20"/>
                  </a:cubicBezTo>
                  <a:cubicBezTo>
                    <a:pt x="30" y="20"/>
                    <a:pt x="30" y="20"/>
                    <a:pt x="30" y="20"/>
                  </a:cubicBezTo>
                  <a:cubicBezTo>
                    <a:pt x="29" y="20"/>
                    <a:pt x="28" y="21"/>
                    <a:pt x="28" y="22"/>
                  </a:cubicBezTo>
                  <a:cubicBezTo>
                    <a:pt x="28" y="60"/>
                    <a:pt x="28" y="60"/>
                    <a:pt x="28" y="60"/>
                  </a:cubicBezTo>
                  <a:cubicBezTo>
                    <a:pt x="20" y="60"/>
                    <a:pt x="20" y="60"/>
                    <a:pt x="20" y="60"/>
                  </a:cubicBezTo>
                  <a:cubicBezTo>
                    <a:pt x="20" y="42"/>
                    <a:pt x="20" y="42"/>
                    <a:pt x="20" y="42"/>
                  </a:cubicBezTo>
                  <a:cubicBezTo>
                    <a:pt x="20" y="41"/>
                    <a:pt x="19" y="40"/>
                    <a:pt x="18" y="40"/>
                  </a:cubicBezTo>
                  <a:cubicBezTo>
                    <a:pt x="6" y="40"/>
                    <a:pt x="6" y="40"/>
                    <a:pt x="6" y="40"/>
                  </a:cubicBezTo>
                  <a:cubicBezTo>
                    <a:pt x="5" y="40"/>
                    <a:pt x="4" y="41"/>
                    <a:pt x="4" y="42"/>
                  </a:cubicBezTo>
                  <a:cubicBezTo>
                    <a:pt x="4" y="60"/>
                    <a:pt x="4" y="60"/>
                    <a:pt x="4" y="60"/>
                  </a:cubicBezTo>
                  <a:cubicBezTo>
                    <a:pt x="2" y="60"/>
                    <a:pt x="2" y="60"/>
                    <a:pt x="2" y="60"/>
                  </a:cubicBezTo>
                  <a:cubicBezTo>
                    <a:pt x="1" y="60"/>
                    <a:pt x="0" y="61"/>
                    <a:pt x="0" y="62"/>
                  </a:cubicBezTo>
                  <a:cubicBezTo>
                    <a:pt x="0" y="63"/>
                    <a:pt x="1" y="64"/>
                    <a:pt x="2" y="64"/>
                  </a:cubicBezTo>
                  <a:cubicBezTo>
                    <a:pt x="94" y="64"/>
                    <a:pt x="94" y="64"/>
                    <a:pt x="94" y="64"/>
                  </a:cubicBezTo>
                  <a:cubicBezTo>
                    <a:pt x="95" y="64"/>
                    <a:pt x="96" y="63"/>
                    <a:pt x="96" y="62"/>
                  </a:cubicBezTo>
                  <a:cubicBezTo>
                    <a:pt x="96" y="61"/>
                    <a:pt x="95" y="60"/>
                    <a:pt x="94" y="60"/>
                  </a:cubicBez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421" name="Google Shape;421;p34"/>
            <p:cNvSpPr/>
            <p:nvPr/>
          </p:nvSpPr>
          <p:spPr>
            <a:xfrm>
              <a:off x="9188451" y="3952875"/>
              <a:ext cx="315913" cy="195263"/>
            </a:xfrm>
            <a:custGeom>
              <a:rect b="b" l="l" r="r" t="t"/>
              <a:pathLst>
                <a:path extrusionOk="0" h="52" w="84">
                  <a:moveTo>
                    <a:pt x="6" y="52"/>
                  </a:moveTo>
                  <a:cubicBezTo>
                    <a:pt x="9" y="52"/>
                    <a:pt x="12" y="49"/>
                    <a:pt x="12" y="46"/>
                  </a:cubicBezTo>
                  <a:cubicBezTo>
                    <a:pt x="12" y="45"/>
                    <a:pt x="12" y="45"/>
                    <a:pt x="12" y="44"/>
                  </a:cubicBezTo>
                  <a:cubicBezTo>
                    <a:pt x="27" y="31"/>
                    <a:pt x="27" y="31"/>
                    <a:pt x="27" y="31"/>
                  </a:cubicBezTo>
                  <a:cubicBezTo>
                    <a:pt x="28" y="32"/>
                    <a:pt x="29" y="32"/>
                    <a:pt x="30" y="32"/>
                  </a:cubicBezTo>
                  <a:cubicBezTo>
                    <a:pt x="32" y="32"/>
                    <a:pt x="34" y="31"/>
                    <a:pt x="35" y="30"/>
                  </a:cubicBezTo>
                  <a:cubicBezTo>
                    <a:pt x="48" y="34"/>
                    <a:pt x="48" y="34"/>
                    <a:pt x="48" y="34"/>
                  </a:cubicBezTo>
                  <a:cubicBezTo>
                    <a:pt x="48" y="37"/>
                    <a:pt x="51" y="40"/>
                    <a:pt x="54" y="40"/>
                  </a:cubicBezTo>
                  <a:cubicBezTo>
                    <a:pt x="57" y="40"/>
                    <a:pt x="60" y="37"/>
                    <a:pt x="60" y="34"/>
                  </a:cubicBezTo>
                  <a:cubicBezTo>
                    <a:pt x="60" y="33"/>
                    <a:pt x="60" y="32"/>
                    <a:pt x="59" y="31"/>
                  </a:cubicBezTo>
                  <a:cubicBezTo>
                    <a:pt x="76" y="12"/>
                    <a:pt x="76" y="12"/>
                    <a:pt x="76" y="12"/>
                  </a:cubicBezTo>
                  <a:cubicBezTo>
                    <a:pt x="77" y="12"/>
                    <a:pt x="77" y="12"/>
                    <a:pt x="78" y="12"/>
                  </a:cubicBezTo>
                  <a:cubicBezTo>
                    <a:pt x="81" y="12"/>
                    <a:pt x="84" y="9"/>
                    <a:pt x="84" y="6"/>
                  </a:cubicBezTo>
                  <a:cubicBezTo>
                    <a:pt x="84" y="3"/>
                    <a:pt x="81" y="0"/>
                    <a:pt x="78" y="0"/>
                  </a:cubicBezTo>
                  <a:cubicBezTo>
                    <a:pt x="75" y="0"/>
                    <a:pt x="72" y="3"/>
                    <a:pt x="72" y="6"/>
                  </a:cubicBezTo>
                  <a:cubicBezTo>
                    <a:pt x="72" y="7"/>
                    <a:pt x="72" y="8"/>
                    <a:pt x="73" y="9"/>
                  </a:cubicBezTo>
                  <a:cubicBezTo>
                    <a:pt x="56" y="28"/>
                    <a:pt x="56" y="28"/>
                    <a:pt x="56" y="28"/>
                  </a:cubicBezTo>
                  <a:cubicBezTo>
                    <a:pt x="55" y="28"/>
                    <a:pt x="55" y="28"/>
                    <a:pt x="54" y="28"/>
                  </a:cubicBezTo>
                  <a:cubicBezTo>
                    <a:pt x="52" y="28"/>
                    <a:pt x="50" y="29"/>
                    <a:pt x="49" y="30"/>
                  </a:cubicBezTo>
                  <a:cubicBezTo>
                    <a:pt x="36" y="26"/>
                    <a:pt x="36" y="26"/>
                    <a:pt x="36" y="26"/>
                  </a:cubicBezTo>
                  <a:cubicBezTo>
                    <a:pt x="36" y="23"/>
                    <a:pt x="33" y="20"/>
                    <a:pt x="30" y="20"/>
                  </a:cubicBezTo>
                  <a:cubicBezTo>
                    <a:pt x="27" y="20"/>
                    <a:pt x="24" y="23"/>
                    <a:pt x="24" y="26"/>
                  </a:cubicBezTo>
                  <a:cubicBezTo>
                    <a:pt x="24" y="27"/>
                    <a:pt x="24" y="27"/>
                    <a:pt x="24" y="28"/>
                  </a:cubicBezTo>
                  <a:cubicBezTo>
                    <a:pt x="9" y="41"/>
                    <a:pt x="9" y="41"/>
                    <a:pt x="9" y="41"/>
                  </a:cubicBezTo>
                  <a:cubicBezTo>
                    <a:pt x="8" y="40"/>
                    <a:pt x="7" y="40"/>
                    <a:pt x="6" y="40"/>
                  </a:cubicBezTo>
                  <a:cubicBezTo>
                    <a:pt x="3" y="40"/>
                    <a:pt x="0" y="43"/>
                    <a:pt x="0" y="46"/>
                  </a:cubicBezTo>
                  <a:cubicBezTo>
                    <a:pt x="0" y="49"/>
                    <a:pt x="3" y="52"/>
                    <a:pt x="6" y="52"/>
                  </a:cubicBez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
        <p:nvSpPr>
          <p:cNvPr id="422" name="Google Shape;422;p34"/>
          <p:cNvSpPr txBox="1"/>
          <p:nvPr>
            <p:ph idx="2" type="body"/>
          </p:nvPr>
        </p:nvSpPr>
        <p:spPr>
          <a:xfrm>
            <a:off x="1830975" y="3032075"/>
            <a:ext cx="6822300" cy="1794300"/>
          </a:xfrm>
          <a:prstGeom prst="rect">
            <a:avLst/>
          </a:prstGeom>
        </p:spPr>
        <p:txBody>
          <a:bodyPr anchorCtr="0" anchor="t" bIns="34275" lIns="68575" spcFirstLastPara="1" rIns="68575" wrap="square" tIns="34275">
            <a:noAutofit/>
          </a:bodyPr>
          <a:lstStyle/>
          <a:p>
            <a:pPr indent="0" lvl="0" marL="0" rtl="0" algn="l">
              <a:lnSpc>
                <a:spcPct val="115000"/>
              </a:lnSpc>
              <a:spcBef>
                <a:spcPts val="1200"/>
              </a:spcBef>
              <a:spcAft>
                <a:spcPts val="0"/>
              </a:spcAft>
              <a:buClr>
                <a:schemeClr val="dk1"/>
              </a:buClr>
              <a:buSzPts val="1100"/>
              <a:buFont typeface="Arial"/>
              <a:buNone/>
            </a:pPr>
            <a:r>
              <a:rPr lang="en" sz="1800">
                <a:latin typeface="EB Garamond"/>
                <a:ea typeface="EB Garamond"/>
                <a:cs typeface="EB Garamond"/>
                <a:sym typeface="EB Garamond"/>
              </a:rPr>
              <a:t>The portal will also provides the latest information about </a:t>
            </a:r>
            <a:r>
              <a:rPr b="1" lang="en" sz="1800">
                <a:latin typeface="EB Garamond"/>
                <a:ea typeface="EB Garamond"/>
                <a:cs typeface="EB Garamond"/>
                <a:sym typeface="EB Garamond"/>
              </a:rPr>
              <a:t>current situation around the globe </a:t>
            </a:r>
            <a:r>
              <a:rPr lang="en" sz="1800">
                <a:latin typeface="EB Garamond"/>
                <a:ea typeface="EB Garamond"/>
                <a:cs typeface="EB Garamond"/>
                <a:sym typeface="EB Garamond"/>
              </a:rPr>
              <a:t>, with the total number of cases , cured and death with respect to countries and its state , this data will be </a:t>
            </a:r>
            <a:r>
              <a:rPr b="1" lang="en" sz="1800">
                <a:latin typeface="EB Garamond"/>
                <a:ea typeface="EB Garamond"/>
                <a:cs typeface="EB Garamond"/>
                <a:sym typeface="EB Garamond"/>
              </a:rPr>
              <a:t>represented in tabular and graphical format</a:t>
            </a:r>
            <a:r>
              <a:rPr lang="en" sz="1800">
                <a:latin typeface="EB Garamond"/>
                <a:ea typeface="EB Garamond"/>
                <a:cs typeface="EB Garamond"/>
                <a:sym typeface="EB Garamond"/>
              </a:rPr>
              <a:t> for better visual and understanding</a:t>
            </a:r>
            <a:endParaRPr sz="1800">
              <a:latin typeface="EB Garamond"/>
              <a:ea typeface="EB Garamond"/>
              <a:cs typeface="EB Garamond"/>
              <a:sym typeface="EB Garamond"/>
            </a:endParaRPr>
          </a:p>
          <a:p>
            <a:pPr indent="0" lvl="0" marL="0" rtl="0" algn="l">
              <a:spcBef>
                <a:spcPts val="1200"/>
              </a:spcBef>
              <a:spcAft>
                <a:spcPts val="0"/>
              </a:spcAft>
              <a:buNone/>
            </a:pPr>
            <a:r>
              <a:t/>
            </a:r>
            <a:endParaRPr sz="1800">
              <a:latin typeface="EB Garamond"/>
              <a:ea typeface="EB Garamond"/>
              <a:cs typeface="EB Garamond"/>
              <a:sym typeface="EB Garamon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6" name="Shape 426"/>
        <p:cNvGrpSpPr/>
        <p:nvPr/>
      </p:nvGrpSpPr>
      <p:grpSpPr>
        <a:xfrm>
          <a:off x="0" y="0"/>
          <a:ext cx="0" cy="0"/>
          <a:chOff x="0" y="0"/>
          <a:chExt cx="0" cy="0"/>
        </a:xfrm>
      </p:grpSpPr>
      <p:grpSp>
        <p:nvGrpSpPr>
          <p:cNvPr id="427" name="Google Shape;427;p35"/>
          <p:cNvGrpSpPr/>
          <p:nvPr/>
        </p:nvGrpSpPr>
        <p:grpSpPr>
          <a:xfrm>
            <a:off x="289564" y="0"/>
            <a:ext cx="930533" cy="361906"/>
            <a:chOff x="5401469" y="1588"/>
            <a:chExt cx="1389063" cy="540238"/>
          </a:xfrm>
        </p:grpSpPr>
        <p:sp>
          <p:nvSpPr>
            <p:cNvPr id="428" name="Google Shape;428;p35"/>
            <p:cNvSpPr/>
            <p:nvPr/>
          </p:nvSpPr>
          <p:spPr>
            <a:xfrm>
              <a:off x="5401469" y="1588"/>
              <a:ext cx="1205279" cy="540238"/>
            </a:xfrm>
            <a:custGeom>
              <a:rect b="b" l="l" r="r" t="t"/>
              <a:pathLst>
                <a:path extrusionOk="0" h="632" w="1410">
                  <a:moveTo>
                    <a:pt x="0" y="0"/>
                  </a:moveTo>
                  <a:lnTo>
                    <a:pt x="630" y="632"/>
                  </a:lnTo>
                  <a:lnTo>
                    <a:pt x="1410" y="632"/>
                  </a:lnTo>
                  <a:lnTo>
                    <a:pt x="780" y="0"/>
                  </a:lnTo>
                  <a:lnTo>
                    <a:pt x="0" y="0"/>
                  </a:lnTo>
                  <a:close/>
                </a:path>
              </a:pathLst>
            </a:custGeom>
            <a:gradFill>
              <a:gsLst>
                <a:gs pos="0">
                  <a:srgbClr val="0C344C"/>
                </a:gs>
                <a:gs pos="100000">
                  <a:srgbClr val="D80F79"/>
                </a:gs>
              </a:gsLst>
              <a:lin ang="0" scaled="0"/>
            </a:gra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429" name="Google Shape;429;p35"/>
            <p:cNvSpPr/>
            <p:nvPr/>
          </p:nvSpPr>
          <p:spPr>
            <a:xfrm>
              <a:off x="6252003" y="1588"/>
              <a:ext cx="538529" cy="426549"/>
            </a:xfrm>
            <a:custGeom>
              <a:rect b="b" l="l" r="r" t="t"/>
              <a:pathLst>
                <a:path extrusionOk="0" h="499" w="630">
                  <a:moveTo>
                    <a:pt x="0" y="0"/>
                  </a:moveTo>
                  <a:lnTo>
                    <a:pt x="498" y="499"/>
                  </a:lnTo>
                  <a:lnTo>
                    <a:pt x="630" y="499"/>
                  </a:lnTo>
                  <a:lnTo>
                    <a:pt x="132" y="0"/>
                  </a:lnTo>
                  <a:lnTo>
                    <a:pt x="0" y="0"/>
                  </a:lnTo>
                  <a:close/>
                </a:path>
              </a:pathLst>
            </a:custGeom>
            <a:solidFill>
              <a:srgbClr val="0C344C"/>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
        <p:nvSpPr>
          <p:cNvPr id="430" name="Google Shape;430;p35"/>
          <p:cNvSpPr txBox="1"/>
          <p:nvPr>
            <p:ph type="title"/>
          </p:nvPr>
        </p:nvSpPr>
        <p:spPr>
          <a:xfrm>
            <a:off x="746525" y="1977644"/>
            <a:ext cx="7886700" cy="9942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None/>
            </a:pPr>
            <a:r>
              <a:rPr lang="en" sz="6000">
                <a:latin typeface="Lobster"/>
                <a:ea typeface="Lobster"/>
                <a:cs typeface="Lobster"/>
                <a:sym typeface="Lobster"/>
              </a:rPr>
              <a:t>Thank You</a:t>
            </a:r>
            <a:endParaRPr sz="6000">
              <a:latin typeface="Lobster"/>
              <a:ea typeface="Lobster"/>
              <a:cs typeface="Lobster"/>
              <a:sym typeface="Lobste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6" name="Shape 166"/>
        <p:cNvGrpSpPr/>
        <p:nvPr/>
      </p:nvGrpSpPr>
      <p:grpSpPr>
        <a:xfrm>
          <a:off x="0" y="0"/>
          <a:ext cx="0" cy="0"/>
          <a:chOff x="0" y="0"/>
          <a:chExt cx="0" cy="0"/>
        </a:xfrm>
      </p:grpSpPr>
      <p:grpSp>
        <p:nvGrpSpPr>
          <p:cNvPr id="167" name="Google Shape;167;p26"/>
          <p:cNvGrpSpPr/>
          <p:nvPr/>
        </p:nvGrpSpPr>
        <p:grpSpPr>
          <a:xfrm>
            <a:off x="5715581" y="1984574"/>
            <a:ext cx="1112480" cy="864478"/>
            <a:chOff x="826405" y="1884724"/>
            <a:chExt cx="1483306" cy="1152637"/>
          </a:xfrm>
        </p:grpSpPr>
        <p:sp>
          <p:nvSpPr>
            <p:cNvPr id="168" name="Google Shape;168;p26"/>
            <p:cNvSpPr/>
            <p:nvPr/>
          </p:nvSpPr>
          <p:spPr>
            <a:xfrm rot="-2700000">
              <a:off x="920816" y="2233116"/>
              <a:ext cx="455856" cy="455857"/>
            </a:xfrm>
            <a:prstGeom prst="roundRect">
              <a:avLst>
                <a:gd fmla="val 9141" name="adj"/>
              </a:avLst>
            </a:prstGeom>
            <a:gradFill>
              <a:gsLst>
                <a:gs pos="0">
                  <a:srgbClr val="BFBEBE"/>
                </a:gs>
                <a:gs pos="100000">
                  <a:srgbClr val="F2F2F2"/>
                </a:gs>
              </a:gsLst>
              <a:lin ang="2700000" scaled="0"/>
            </a:gra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69" name="Google Shape;169;p26"/>
            <p:cNvSpPr/>
            <p:nvPr/>
          </p:nvSpPr>
          <p:spPr>
            <a:xfrm rot="-2700000">
              <a:off x="1759444" y="2233117"/>
              <a:ext cx="455856" cy="455857"/>
            </a:xfrm>
            <a:prstGeom prst="roundRect">
              <a:avLst>
                <a:gd fmla="val 9141" name="adj"/>
              </a:avLst>
            </a:prstGeom>
            <a:gradFill>
              <a:gsLst>
                <a:gs pos="0">
                  <a:srgbClr val="BFBEBE"/>
                </a:gs>
                <a:gs pos="100000">
                  <a:srgbClr val="F2F2F2"/>
                </a:gs>
              </a:gsLst>
              <a:lin ang="10800000" scaled="0"/>
            </a:gra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70" name="Google Shape;170;p26"/>
            <p:cNvSpPr/>
            <p:nvPr/>
          </p:nvSpPr>
          <p:spPr>
            <a:xfrm rot="2700000">
              <a:off x="1160540" y="2053524"/>
              <a:ext cx="815037" cy="815038"/>
            </a:xfrm>
            <a:prstGeom prst="roundRect">
              <a:avLst>
                <a:gd fmla="val 9141" name="adj"/>
              </a:avLst>
            </a:prstGeom>
            <a:gradFill>
              <a:gsLst>
                <a:gs pos="0">
                  <a:srgbClr val="0C344C"/>
                </a:gs>
                <a:gs pos="100000">
                  <a:srgbClr val="D80F79"/>
                </a:gs>
              </a:gsLst>
              <a:lin ang="10800000" scaled="0"/>
            </a:gra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grpSp>
        <p:nvGrpSpPr>
          <p:cNvPr id="171" name="Google Shape;171;p26"/>
          <p:cNvGrpSpPr/>
          <p:nvPr/>
        </p:nvGrpSpPr>
        <p:grpSpPr>
          <a:xfrm>
            <a:off x="7414174" y="1413543"/>
            <a:ext cx="1112480" cy="864478"/>
            <a:chOff x="826405" y="1884724"/>
            <a:chExt cx="1483306" cy="1152637"/>
          </a:xfrm>
        </p:grpSpPr>
        <p:sp>
          <p:nvSpPr>
            <p:cNvPr id="172" name="Google Shape;172;p26"/>
            <p:cNvSpPr/>
            <p:nvPr/>
          </p:nvSpPr>
          <p:spPr>
            <a:xfrm rot="-2700000">
              <a:off x="920816" y="2233116"/>
              <a:ext cx="455856" cy="455857"/>
            </a:xfrm>
            <a:prstGeom prst="roundRect">
              <a:avLst>
                <a:gd fmla="val 9141" name="adj"/>
              </a:avLst>
            </a:prstGeom>
            <a:gradFill>
              <a:gsLst>
                <a:gs pos="0">
                  <a:srgbClr val="BFBEBE"/>
                </a:gs>
                <a:gs pos="100000">
                  <a:srgbClr val="F2F2F2"/>
                </a:gs>
              </a:gsLst>
              <a:lin ang="2700000" scaled="0"/>
            </a:gra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73" name="Google Shape;173;p26"/>
            <p:cNvSpPr/>
            <p:nvPr/>
          </p:nvSpPr>
          <p:spPr>
            <a:xfrm rot="-2700000">
              <a:off x="1759444" y="2233117"/>
              <a:ext cx="455856" cy="455857"/>
            </a:xfrm>
            <a:prstGeom prst="roundRect">
              <a:avLst>
                <a:gd fmla="val 9141" name="adj"/>
              </a:avLst>
            </a:prstGeom>
            <a:gradFill>
              <a:gsLst>
                <a:gs pos="0">
                  <a:srgbClr val="BFBEBE"/>
                </a:gs>
                <a:gs pos="100000">
                  <a:srgbClr val="F2F2F2"/>
                </a:gs>
              </a:gsLst>
              <a:lin ang="10800000" scaled="0"/>
            </a:gra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74" name="Google Shape;174;p26"/>
            <p:cNvSpPr/>
            <p:nvPr/>
          </p:nvSpPr>
          <p:spPr>
            <a:xfrm rot="2700000">
              <a:off x="1160540" y="2053524"/>
              <a:ext cx="815037" cy="815038"/>
            </a:xfrm>
            <a:prstGeom prst="roundRect">
              <a:avLst>
                <a:gd fmla="val 9141" name="adj"/>
              </a:avLst>
            </a:prstGeom>
            <a:gradFill>
              <a:gsLst>
                <a:gs pos="0">
                  <a:srgbClr val="0C344C"/>
                </a:gs>
                <a:gs pos="100000">
                  <a:srgbClr val="D80F79"/>
                </a:gs>
              </a:gsLst>
              <a:lin ang="10800000" scaled="0"/>
            </a:gra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grpSp>
        <p:nvGrpSpPr>
          <p:cNvPr id="175" name="Google Shape;175;p26"/>
          <p:cNvGrpSpPr/>
          <p:nvPr/>
        </p:nvGrpSpPr>
        <p:grpSpPr>
          <a:xfrm>
            <a:off x="4016989" y="1413543"/>
            <a:ext cx="1112480" cy="864478"/>
            <a:chOff x="826405" y="1884724"/>
            <a:chExt cx="1483306" cy="1152637"/>
          </a:xfrm>
        </p:grpSpPr>
        <p:sp>
          <p:nvSpPr>
            <p:cNvPr id="176" name="Google Shape;176;p26"/>
            <p:cNvSpPr/>
            <p:nvPr/>
          </p:nvSpPr>
          <p:spPr>
            <a:xfrm rot="-2700000">
              <a:off x="920816" y="2233116"/>
              <a:ext cx="455856" cy="455857"/>
            </a:xfrm>
            <a:prstGeom prst="roundRect">
              <a:avLst>
                <a:gd fmla="val 9141" name="adj"/>
              </a:avLst>
            </a:prstGeom>
            <a:gradFill>
              <a:gsLst>
                <a:gs pos="0">
                  <a:srgbClr val="BFBEBE"/>
                </a:gs>
                <a:gs pos="100000">
                  <a:srgbClr val="F2F2F2"/>
                </a:gs>
              </a:gsLst>
              <a:lin ang="2700000" scaled="0"/>
            </a:gra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77" name="Google Shape;177;p26"/>
            <p:cNvSpPr/>
            <p:nvPr/>
          </p:nvSpPr>
          <p:spPr>
            <a:xfrm rot="-2700000">
              <a:off x="1759444" y="2233117"/>
              <a:ext cx="455856" cy="455857"/>
            </a:xfrm>
            <a:prstGeom prst="roundRect">
              <a:avLst>
                <a:gd fmla="val 9141" name="adj"/>
              </a:avLst>
            </a:prstGeom>
            <a:gradFill>
              <a:gsLst>
                <a:gs pos="0">
                  <a:srgbClr val="BFBEBE"/>
                </a:gs>
                <a:gs pos="100000">
                  <a:srgbClr val="F2F2F2"/>
                </a:gs>
              </a:gsLst>
              <a:lin ang="10800000" scaled="0"/>
            </a:gra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78" name="Google Shape;178;p26"/>
            <p:cNvSpPr/>
            <p:nvPr/>
          </p:nvSpPr>
          <p:spPr>
            <a:xfrm rot="2700000">
              <a:off x="1160540" y="2053524"/>
              <a:ext cx="815037" cy="815038"/>
            </a:xfrm>
            <a:prstGeom prst="roundRect">
              <a:avLst>
                <a:gd fmla="val 9141" name="adj"/>
              </a:avLst>
            </a:prstGeom>
            <a:gradFill>
              <a:gsLst>
                <a:gs pos="0">
                  <a:srgbClr val="0C344C"/>
                </a:gs>
                <a:gs pos="100000">
                  <a:srgbClr val="D80F79"/>
                </a:gs>
              </a:gsLst>
              <a:lin ang="10800000" scaled="0"/>
            </a:gra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grpSp>
        <p:nvGrpSpPr>
          <p:cNvPr id="179" name="Google Shape;179;p26"/>
          <p:cNvGrpSpPr/>
          <p:nvPr/>
        </p:nvGrpSpPr>
        <p:grpSpPr>
          <a:xfrm>
            <a:off x="2317206" y="1984574"/>
            <a:ext cx="1112480" cy="864478"/>
            <a:chOff x="826405" y="1884724"/>
            <a:chExt cx="1483306" cy="1152637"/>
          </a:xfrm>
        </p:grpSpPr>
        <p:sp>
          <p:nvSpPr>
            <p:cNvPr id="180" name="Google Shape;180;p26"/>
            <p:cNvSpPr/>
            <p:nvPr/>
          </p:nvSpPr>
          <p:spPr>
            <a:xfrm rot="-2700000">
              <a:off x="920816" y="2233116"/>
              <a:ext cx="455856" cy="455857"/>
            </a:xfrm>
            <a:prstGeom prst="roundRect">
              <a:avLst>
                <a:gd fmla="val 9141" name="adj"/>
              </a:avLst>
            </a:prstGeom>
            <a:gradFill>
              <a:gsLst>
                <a:gs pos="0">
                  <a:srgbClr val="BFBEBE"/>
                </a:gs>
                <a:gs pos="100000">
                  <a:srgbClr val="F2F2F2"/>
                </a:gs>
              </a:gsLst>
              <a:lin ang="2700000" scaled="0"/>
            </a:gra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81" name="Google Shape;181;p26"/>
            <p:cNvSpPr/>
            <p:nvPr/>
          </p:nvSpPr>
          <p:spPr>
            <a:xfrm rot="-2700000">
              <a:off x="1759444" y="2233117"/>
              <a:ext cx="455856" cy="455857"/>
            </a:xfrm>
            <a:prstGeom prst="roundRect">
              <a:avLst>
                <a:gd fmla="val 9141" name="adj"/>
              </a:avLst>
            </a:prstGeom>
            <a:gradFill>
              <a:gsLst>
                <a:gs pos="0">
                  <a:srgbClr val="BFBEBE"/>
                </a:gs>
                <a:gs pos="100000">
                  <a:srgbClr val="F2F2F2"/>
                </a:gs>
              </a:gsLst>
              <a:lin ang="10800000" scaled="0"/>
            </a:gra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82" name="Google Shape;182;p26"/>
            <p:cNvSpPr/>
            <p:nvPr/>
          </p:nvSpPr>
          <p:spPr>
            <a:xfrm rot="2700000">
              <a:off x="1160540" y="2053524"/>
              <a:ext cx="815037" cy="815038"/>
            </a:xfrm>
            <a:prstGeom prst="roundRect">
              <a:avLst>
                <a:gd fmla="val 9141" name="adj"/>
              </a:avLst>
            </a:prstGeom>
            <a:gradFill>
              <a:gsLst>
                <a:gs pos="0">
                  <a:srgbClr val="0C344C"/>
                </a:gs>
                <a:gs pos="100000">
                  <a:srgbClr val="D80F79"/>
                </a:gs>
              </a:gsLst>
              <a:lin ang="10800000" scaled="0"/>
            </a:gra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grpSp>
        <p:nvGrpSpPr>
          <p:cNvPr id="183" name="Google Shape;183;p26"/>
          <p:cNvGrpSpPr/>
          <p:nvPr/>
        </p:nvGrpSpPr>
        <p:grpSpPr>
          <a:xfrm>
            <a:off x="289760" y="0"/>
            <a:ext cx="930584" cy="361926"/>
            <a:chOff x="5401469" y="1588"/>
            <a:chExt cx="1389063" cy="540239"/>
          </a:xfrm>
        </p:grpSpPr>
        <p:sp>
          <p:nvSpPr>
            <p:cNvPr id="184" name="Google Shape;184;p26"/>
            <p:cNvSpPr/>
            <p:nvPr/>
          </p:nvSpPr>
          <p:spPr>
            <a:xfrm>
              <a:off x="5401469" y="1588"/>
              <a:ext cx="1205279" cy="540239"/>
            </a:xfrm>
            <a:custGeom>
              <a:rect b="b" l="l" r="r" t="t"/>
              <a:pathLst>
                <a:path extrusionOk="0" h="632" w="1410">
                  <a:moveTo>
                    <a:pt x="0" y="0"/>
                  </a:moveTo>
                  <a:lnTo>
                    <a:pt x="630" y="632"/>
                  </a:lnTo>
                  <a:lnTo>
                    <a:pt x="1410" y="632"/>
                  </a:lnTo>
                  <a:lnTo>
                    <a:pt x="780" y="0"/>
                  </a:lnTo>
                  <a:lnTo>
                    <a:pt x="0" y="0"/>
                  </a:lnTo>
                  <a:close/>
                </a:path>
              </a:pathLst>
            </a:custGeom>
            <a:gradFill>
              <a:gsLst>
                <a:gs pos="0">
                  <a:srgbClr val="0C344C"/>
                </a:gs>
                <a:gs pos="100000">
                  <a:srgbClr val="D80F79"/>
                </a:gs>
              </a:gsLst>
              <a:lin ang="0" scaled="0"/>
            </a:gra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85" name="Google Shape;185;p26"/>
            <p:cNvSpPr/>
            <p:nvPr/>
          </p:nvSpPr>
          <p:spPr>
            <a:xfrm>
              <a:off x="6252003" y="1588"/>
              <a:ext cx="538529" cy="426549"/>
            </a:xfrm>
            <a:custGeom>
              <a:rect b="b" l="l" r="r" t="t"/>
              <a:pathLst>
                <a:path extrusionOk="0" h="499" w="630">
                  <a:moveTo>
                    <a:pt x="0" y="0"/>
                  </a:moveTo>
                  <a:lnTo>
                    <a:pt x="498" y="499"/>
                  </a:lnTo>
                  <a:lnTo>
                    <a:pt x="630" y="499"/>
                  </a:lnTo>
                  <a:lnTo>
                    <a:pt x="132" y="0"/>
                  </a:lnTo>
                  <a:lnTo>
                    <a:pt x="0" y="0"/>
                  </a:lnTo>
                  <a:close/>
                </a:path>
              </a:pathLst>
            </a:custGeom>
            <a:solidFill>
              <a:srgbClr val="0C344C"/>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
        <p:nvSpPr>
          <p:cNvPr id="186" name="Google Shape;186;p26"/>
          <p:cNvSpPr txBox="1"/>
          <p:nvPr/>
        </p:nvSpPr>
        <p:spPr>
          <a:xfrm>
            <a:off x="1220101" y="411950"/>
            <a:ext cx="1095300" cy="4476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 sz="2400">
                <a:solidFill>
                  <a:srgbClr val="0C344C"/>
                </a:solidFill>
                <a:latin typeface="Pacifico"/>
                <a:ea typeface="Pacifico"/>
                <a:cs typeface="Pacifico"/>
                <a:sym typeface="Pacifico"/>
              </a:rPr>
              <a:t>Goals </a:t>
            </a:r>
            <a:endParaRPr sz="2400">
              <a:solidFill>
                <a:srgbClr val="0C344C"/>
              </a:solidFill>
              <a:latin typeface="Pacifico"/>
              <a:ea typeface="Pacifico"/>
              <a:cs typeface="Pacifico"/>
              <a:sym typeface="Pacifico"/>
            </a:endParaRPr>
          </a:p>
        </p:txBody>
      </p:sp>
      <p:sp>
        <p:nvSpPr>
          <p:cNvPr id="187" name="Google Shape;187;p26"/>
          <p:cNvSpPr txBox="1"/>
          <p:nvPr/>
        </p:nvSpPr>
        <p:spPr>
          <a:xfrm>
            <a:off x="460775" y="2422975"/>
            <a:ext cx="1398000" cy="782100"/>
          </a:xfrm>
          <a:prstGeom prst="rect">
            <a:avLst/>
          </a:prstGeom>
          <a:noFill/>
          <a:ln>
            <a:noFill/>
          </a:ln>
        </p:spPr>
        <p:txBody>
          <a:bodyPr anchorCtr="0" anchor="ctr" bIns="0" lIns="0" spcFirstLastPara="1" rIns="0" wrap="square" tIns="0">
            <a:noAutofit/>
          </a:bodyPr>
          <a:lstStyle/>
          <a:p>
            <a:pPr indent="0" lvl="0" marL="0" rtl="0" algn="ctr">
              <a:lnSpc>
                <a:spcPct val="115000"/>
              </a:lnSpc>
              <a:spcBef>
                <a:spcPts val="1200"/>
              </a:spcBef>
              <a:spcAft>
                <a:spcPts val="1200"/>
              </a:spcAft>
              <a:buClr>
                <a:schemeClr val="dk1"/>
              </a:buClr>
              <a:buSzPts val="1100"/>
              <a:buFont typeface="Arial"/>
              <a:buNone/>
            </a:pPr>
            <a:r>
              <a:rPr lang="en" sz="1050">
                <a:solidFill>
                  <a:schemeClr val="dk1"/>
                </a:solidFill>
                <a:latin typeface="Comic Sans MS"/>
                <a:ea typeface="Comic Sans MS"/>
                <a:cs typeface="Comic Sans MS"/>
                <a:sym typeface="Comic Sans MS"/>
              </a:rPr>
              <a:t>Eliminating Crowding at stores by implementing token system</a:t>
            </a:r>
            <a:endParaRPr sz="1050">
              <a:solidFill>
                <a:schemeClr val="dk1"/>
              </a:solidFill>
              <a:latin typeface="Comic Sans MS"/>
              <a:ea typeface="Comic Sans MS"/>
              <a:cs typeface="Comic Sans MS"/>
              <a:sym typeface="Comic Sans MS"/>
            </a:endParaRPr>
          </a:p>
        </p:txBody>
      </p:sp>
      <p:grpSp>
        <p:nvGrpSpPr>
          <p:cNvPr id="188" name="Google Shape;188;p26"/>
          <p:cNvGrpSpPr/>
          <p:nvPr/>
        </p:nvGrpSpPr>
        <p:grpSpPr>
          <a:xfrm>
            <a:off x="619804" y="1413543"/>
            <a:ext cx="1112480" cy="864478"/>
            <a:chOff x="826405" y="1884724"/>
            <a:chExt cx="1483306" cy="1152637"/>
          </a:xfrm>
        </p:grpSpPr>
        <p:sp>
          <p:nvSpPr>
            <p:cNvPr id="189" name="Google Shape;189;p26"/>
            <p:cNvSpPr/>
            <p:nvPr/>
          </p:nvSpPr>
          <p:spPr>
            <a:xfrm rot="-2700000">
              <a:off x="920816" y="2233116"/>
              <a:ext cx="455856" cy="455857"/>
            </a:xfrm>
            <a:prstGeom prst="roundRect">
              <a:avLst>
                <a:gd fmla="val 9141" name="adj"/>
              </a:avLst>
            </a:prstGeom>
            <a:gradFill>
              <a:gsLst>
                <a:gs pos="0">
                  <a:srgbClr val="BFBEBE"/>
                </a:gs>
                <a:gs pos="100000">
                  <a:srgbClr val="F2F2F2"/>
                </a:gs>
              </a:gsLst>
              <a:lin ang="2700000" scaled="0"/>
            </a:gra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90" name="Google Shape;190;p26"/>
            <p:cNvSpPr/>
            <p:nvPr/>
          </p:nvSpPr>
          <p:spPr>
            <a:xfrm rot="-2700000">
              <a:off x="1759444" y="2233117"/>
              <a:ext cx="455856" cy="455857"/>
            </a:xfrm>
            <a:prstGeom prst="roundRect">
              <a:avLst>
                <a:gd fmla="val 9141" name="adj"/>
              </a:avLst>
            </a:prstGeom>
            <a:gradFill>
              <a:gsLst>
                <a:gs pos="0">
                  <a:srgbClr val="BFBEBE"/>
                </a:gs>
                <a:gs pos="100000">
                  <a:srgbClr val="F2F2F2"/>
                </a:gs>
              </a:gsLst>
              <a:lin ang="10800000" scaled="0"/>
            </a:gra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91" name="Google Shape;191;p26"/>
            <p:cNvSpPr/>
            <p:nvPr/>
          </p:nvSpPr>
          <p:spPr>
            <a:xfrm rot="2700000">
              <a:off x="1160540" y="2053524"/>
              <a:ext cx="815037" cy="815038"/>
            </a:xfrm>
            <a:prstGeom prst="roundRect">
              <a:avLst>
                <a:gd fmla="val 9141" name="adj"/>
              </a:avLst>
            </a:prstGeom>
            <a:gradFill>
              <a:gsLst>
                <a:gs pos="0">
                  <a:srgbClr val="0C344C"/>
                </a:gs>
                <a:gs pos="100000">
                  <a:srgbClr val="D80F79"/>
                </a:gs>
              </a:gsLst>
              <a:lin ang="10800000" scaled="0"/>
            </a:gra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grpSp>
        <p:nvGrpSpPr>
          <p:cNvPr id="192" name="Google Shape;192;p26"/>
          <p:cNvGrpSpPr/>
          <p:nvPr/>
        </p:nvGrpSpPr>
        <p:grpSpPr>
          <a:xfrm>
            <a:off x="1072332" y="1713026"/>
            <a:ext cx="270272" cy="265510"/>
            <a:chOff x="9161463" y="4692650"/>
            <a:chExt cx="360363" cy="354013"/>
          </a:xfrm>
        </p:grpSpPr>
        <p:sp>
          <p:nvSpPr>
            <p:cNvPr id="193" name="Google Shape;193;p26"/>
            <p:cNvSpPr/>
            <p:nvPr/>
          </p:nvSpPr>
          <p:spPr>
            <a:xfrm>
              <a:off x="9161463" y="4692650"/>
              <a:ext cx="255588" cy="330200"/>
            </a:xfrm>
            <a:custGeom>
              <a:rect b="b" l="l" r="r" t="t"/>
              <a:pathLst>
                <a:path extrusionOk="0" h="88" w="68">
                  <a:moveTo>
                    <a:pt x="48" y="76"/>
                  </a:moveTo>
                  <a:cubicBezTo>
                    <a:pt x="48" y="76"/>
                    <a:pt x="48" y="76"/>
                    <a:pt x="48" y="76"/>
                  </a:cubicBezTo>
                  <a:cubicBezTo>
                    <a:pt x="48" y="76"/>
                    <a:pt x="49" y="76"/>
                    <a:pt x="49" y="76"/>
                  </a:cubicBezTo>
                  <a:cubicBezTo>
                    <a:pt x="49" y="75"/>
                    <a:pt x="49" y="74"/>
                    <a:pt x="50" y="74"/>
                  </a:cubicBezTo>
                  <a:cubicBezTo>
                    <a:pt x="68" y="56"/>
                    <a:pt x="68" y="56"/>
                    <a:pt x="68" y="56"/>
                  </a:cubicBezTo>
                  <a:cubicBezTo>
                    <a:pt x="68" y="22"/>
                    <a:pt x="68" y="22"/>
                    <a:pt x="68" y="22"/>
                  </a:cubicBezTo>
                  <a:cubicBezTo>
                    <a:pt x="68" y="21"/>
                    <a:pt x="68" y="21"/>
                    <a:pt x="67" y="21"/>
                  </a:cubicBezTo>
                  <a:cubicBezTo>
                    <a:pt x="47" y="1"/>
                    <a:pt x="47" y="1"/>
                    <a:pt x="47" y="1"/>
                  </a:cubicBezTo>
                  <a:cubicBezTo>
                    <a:pt x="47" y="0"/>
                    <a:pt x="47" y="0"/>
                    <a:pt x="46" y="0"/>
                  </a:cubicBezTo>
                  <a:cubicBezTo>
                    <a:pt x="2" y="0"/>
                    <a:pt x="2" y="0"/>
                    <a:pt x="2" y="0"/>
                  </a:cubicBezTo>
                  <a:cubicBezTo>
                    <a:pt x="1" y="0"/>
                    <a:pt x="0" y="1"/>
                    <a:pt x="0" y="2"/>
                  </a:cubicBezTo>
                  <a:cubicBezTo>
                    <a:pt x="0" y="86"/>
                    <a:pt x="0" y="86"/>
                    <a:pt x="0" y="86"/>
                  </a:cubicBezTo>
                  <a:cubicBezTo>
                    <a:pt x="0" y="87"/>
                    <a:pt x="1" y="88"/>
                    <a:pt x="2" y="88"/>
                  </a:cubicBezTo>
                  <a:cubicBezTo>
                    <a:pt x="45" y="88"/>
                    <a:pt x="45" y="88"/>
                    <a:pt x="45" y="88"/>
                  </a:cubicBezTo>
                  <a:lnTo>
                    <a:pt x="48" y="76"/>
                  </a:lnTo>
                  <a:close/>
                  <a:moveTo>
                    <a:pt x="46" y="2"/>
                  </a:moveTo>
                  <a:cubicBezTo>
                    <a:pt x="66" y="22"/>
                    <a:pt x="66" y="22"/>
                    <a:pt x="66" y="22"/>
                  </a:cubicBezTo>
                  <a:cubicBezTo>
                    <a:pt x="46" y="22"/>
                    <a:pt x="46" y="22"/>
                    <a:pt x="46" y="22"/>
                  </a:cubicBezTo>
                  <a:lnTo>
                    <a:pt x="46" y="2"/>
                  </a:lnTo>
                  <a:close/>
                  <a:moveTo>
                    <a:pt x="14" y="24"/>
                  </a:moveTo>
                  <a:cubicBezTo>
                    <a:pt x="32" y="24"/>
                    <a:pt x="32" y="24"/>
                    <a:pt x="32" y="24"/>
                  </a:cubicBezTo>
                  <a:cubicBezTo>
                    <a:pt x="33" y="24"/>
                    <a:pt x="34" y="25"/>
                    <a:pt x="34" y="26"/>
                  </a:cubicBezTo>
                  <a:cubicBezTo>
                    <a:pt x="34" y="27"/>
                    <a:pt x="33" y="28"/>
                    <a:pt x="32" y="28"/>
                  </a:cubicBezTo>
                  <a:cubicBezTo>
                    <a:pt x="14" y="28"/>
                    <a:pt x="14" y="28"/>
                    <a:pt x="14" y="28"/>
                  </a:cubicBezTo>
                  <a:cubicBezTo>
                    <a:pt x="13" y="28"/>
                    <a:pt x="12" y="27"/>
                    <a:pt x="12" y="26"/>
                  </a:cubicBezTo>
                  <a:cubicBezTo>
                    <a:pt x="12" y="25"/>
                    <a:pt x="13" y="24"/>
                    <a:pt x="14" y="24"/>
                  </a:cubicBezTo>
                  <a:close/>
                  <a:moveTo>
                    <a:pt x="14" y="36"/>
                  </a:moveTo>
                  <a:cubicBezTo>
                    <a:pt x="46" y="36"/>
                    <a:pt x="46" y="36"/>
                    <a:pt x="46" y="36"/>
                  </a:cubicBezTo>
                  <a:cubicBezTo>
                    <a:pt x="47" y="36"/>
                    <a:pt x="48" y="37"/>
                    <a:pt x="48" y="38"/>
                  </a:cubicBezTo>
                  <a:cubicBezTo>
                    <a:pt x="48" y="39"/>
                    <a:pt x="47" y="40"/>
                    <a:pt x="46" y="40"/>
                  </a:cubicBezTo>
                  <a:cubicBezTo>
                    <a:pt x="14" y="40"/>
                    <a:pt x="14" y="40"/>
                    <a:pt x="14" y="40"/>
                  </a:cubicBezTo>
                  <a:cubicBezTo>
                    <a:pt x="13" y="40"/>
                    <a:pt x="12" y="39"/>
                    <a:pt x="12" y="38"/>
                  </a:cubicBezTo>
                  <a:cubicBezTo>
                    <a:pt x="12" y="37"/>
                    <a:pt x="13" y="36"/>
                    <a:pt x="14" y="36"/>
                  </a:cubicBezTo>
                  <a:close/>
                  <a:moveTo>
                    <a:pt x="34" y="64"/>
                  </a:moveTo>
                  <a:cubicBezTo>
                    <a:pt x="14" y="64"/>
                    <a:pt x="14" y="64"/>
                    <a:pt x="14" y="64"/>
                  </a:cubicBezTo>
                  <a:cubicBezTo>
                    <a:pt x="13" y="64"/>
                    <a:pt x="12" y="63"/>
                    <a:pt x="12" y="62"/>
                  </a:cubicBezTo>
                  <a:cubicBezTo>
                    <a:pt x="12" y="61"/>
                    <a:pt x="13" y="60"/>
                    <a:pt x="14" y="60"/>
                  </a:cubicBezTo>
                  <a:cubicBezTo>
                    <a:pt x="34" y="60"/>
                    <a:pt x="34" y="60"/>
                    <a:pt x="34" y="60"/>
                  </a:cubicBezTo>
                  <a:cubicBezTo>
                    <a:pt x="35" y="60"/>
                    <a:pt x="36" y="61"/>
                    <a:pt x="36" y="62"/>
                  </a:cubicBezTo>
                  <a:cubicBezTo>
                    <a:pt x="36" y="63"/>
                    <a:pt x="35" y="64"/>
                    <a:pt x="34" y="64"/>
                  </a:cubicBezTo>
                  <a:close/>
                  <a:moveTo>
                    <a:pt x="38" y="52"/>
                  </a:moveTo>
                  <a:cubicBezTo>
                    <a:pt x="14" y="52"/>
                    <a:pt x="14" y="52"/>
                    <a:pt x="14" y="52"/>
                  </a:cubicBezTo>
                  <a:cubicBezTo>
                    <a:pt x="13" y="52"/>
                    <a:pt x="12" y="51"/>
                    <a:pt x="12" y="50"/>
                  </a:cubicBezTo>
                  <a:cubicBezTo>
                    <a:pt x="12" y="49"/>
                    <a:pt x="13" y="48"/>
                    <a:pt x="14" y="48"/>
                  </a:cubicBezTo>
                  <a:cubicBezTo>
                    <a:pt x="38" y="48"/>
                    <a:pt x="38" y="48"/>
                    <a:pt x="38" y="48"/>
                  </a:cubicBezTo>
                  <a:cubicBezTo>
                    <a:pt x="39" y="48"/>
                    <a:pt x="40" y="49"/>
                    <a:pt x="40" y="50"/>
                  </a:cubicBezTo>
                  <a:cubicBezTo>
                    <a:pt x="40" y="51"/>
                    <a:pt x="39" y="52"/>
                    <a:pt x="38" y="52"/>
                  </a:cubicBez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94" name="Google Shape;194;p26"/>
            <p:cNvSpPr/>
            <p:nvPr/>
          </p:nvSpPr>
          <p:spPr>
            <a:xfrm>
              <a:off x="9364663" y="4903788"/>
              <a:ext cx="119063" cy="119063"/>
            </a:xfrm>
            <a:custGeom>
              <a:rect b="b" l="l" r="r" t="t"/>
              <a:pathLst>
                <a:path extrusionOk="0" h="75" w="75">
                  <a:moveTo>
                    <a:pt x="45" y="0"/>
                  </a:moveTo>
                  <a:lnTo>
                    <a:pt x="0" y="45"/>
                  </a:lnTo>
                  <a:lnTo>
                    <a:pt x="30" y="75"/>
                  </a:lnTo>
                  <a:lnTo>
                    <a:pt x="75" y="30"/>
                  </a:lnTo>
                  <a:lnTo>
                    <a:pt x="45" y="0"/>
                  </a:ln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95" name="Google Shape;195;p26"/>
            <p:cNvSpPr/>
            <p:nvPr/>
          </p:nvSpPr>
          <p:spPr>
            <a:xfrm>
              <a:off x="9340850" y="4989513"/>
              <a:ext cx="57150" cy="57150"/>
            </a:xfrm>
            <a:custGeom>
              <a:rect b="b" l="l" r="r" t="t"/>
              <a:pathLst>
                <a:path extrusionOk="0" h="15" w="15">
                  <a:moveTo>
                    <a:pt x="4" y="0"/>
                  </a:moveTo>
                  <a:cubicBezTo>
                    <a:pt x="0" y="12"/>
                    <a:pt x="0" y="12"/>
                    <a:pt x="0" y="12"/>
                  </a:cubicBezTo>
                  <a:cubicBezTo>
                    <a:pt x="0" y="13"/>
                    <a:pt x="0" y="14"/>
                    <a:pt x="1" y="14"/>
                  </a:cubicBezTo>
                  <a:cubicBezTo>
                    <a:pt x="1" y="15"/>
                    <a:pt x="1" y="15"/>
                    <a:pt x="2" y="15"/>
                  </a:cubicBezTo>
                  <a:cubicBezTo>
                    <a:pt x="2" y="15"/>
                    <a:pt x="2" y="15"/>
                    <a:pt x="3" y="15"/>
                  </a:cubicBezTo>
                  <a:cubicBezTo>
                    <a:pt x="15" y="11"/>
                    <a:pt x="15" y="11"/>
                    <a:pt x="15" y="11"/>
                  </a:cubicBezTo>
                  <a:lnTo>
                    <a:pt x="4" y="0"/>
                  </a:ln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96" name="Google Shape;196;p26"/>
            <p:cNvSpPr/>
            <p:nvPr/>
          </p:nvSpPr>
          <p:spPr>
            <a:xfrm>
              <a:off x="9447213" y="4865688"/>
              <a:ext cx="74613" cy="74613"/>
            </a:xfrm>
            <a:custGeom>
              <a:rect b="b" l="l" r="r" t="t"/>
              <a:pathLst>
                <a:path extrusionOk="0" h="20" w="20">
                  <a:moveTo>
                    <a:pt x="19" y="11"/>
                  </a:moveTo>
                  <a:cubicBezTo>
                    <a:pt x="9" y="1"/>
                    <a:pt x="9" y="1"/>
                    <a:pt x="9" y="1"/>
                  </a:cubicBezTo>
                  <a:cubicBezTo>
                    <a:pt x="9" y="0"/>
                    <a:pt x="7" y="0"/>
                    <a:pt x="7" y="1"/>
                  </a:cubicBezTo>
                  <a:cubicBezTo>
                    <a:pt x="0" y="7"/>
                    <a:pt x="0" y="7"/>
                    <a:pt x="0" y="7"/>
                  </a:cubicBezTo>
                  <a:cubicBezTo>
                    <a:pt x="13" y="20"/>
                    <a:pt x="13" y="20"/>
                    <a:pt x="13" y="20"/>
                  </a:cubicBezTo>
                  <a:cubicBezTo>
                    <a:pt x="19" y="13"/>
                    <a:pt x="19" y="13"/>
                    <a:pt x="19" y="13"/>
                  </a:cubicBezTo>
                  <a:cubicBezTo>
                    <a:pt x="20" y="13"/>
                    <a:pt x="20" y="11"/>
                    <a:pt x="19" y="11"/>
                  </a:cubicBez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
        <p:nvSpPr>
          <p:cNvPr id="197" name="Google Shape;197;p26"/>
          <p:cNvSpPr txBox="1"/>
          <p:nvPr/>
        </p:nvSpPr>
        <p:spPr>
          <a:xfrm>
            <a:off x="2243100" y="3065825"/>
            <a:ext cx="1350900" cy="864600"/>
          </a:xfrm>
          <a:prstGeom prst="rect">
            <a:avLst/>
          </a:prstGeom>
          <a:noFill/>
          <a:ln>
            <a:noFill/>
          </a:ln>
        </p:spPr>
        <p:txBody>
          <a:bodyPr anchorCtr="0" anchor="ctr" bIns="0" lIns="0" spcFirstLastPara="1" rIns="0" wrap="square" tIns="0">
            <a:noAutofit/>
          </a:bodyPr>
          <a:lstStyle/>
          <a:p>
            <a:pPr indent="0" lvl="0" marL="0" rtl="0" algn="ctr">
              <a:lnSpc>
                <a:spcPct val="115000"/>
              </a:lnSpc>
              <a:spcBef>
                <a:spcPts val="1200"/>
              </a:spcBef>
              <a:spcAft>
                <a:spcPts val="0"/>
              </a:spcAft>
              <a:buClr>
                <a:schemeClr val="dk1"/>
              </a:buClr>
              <a:buSzPts val="1100"/>
              <a:buFont typeface="Arial"/>
              <a:buNone/>
            </a:pPr>
            <a:r>
              <a:rPr lang="en" sz="1050">
                <a:solidFill>
                  <a:schemeClr val="dk1"/>
                </a:solidFill>
                <a:latin typeface="Comic Sans MS"/>
                <a:ea typeface="Comic Sans MS"/>
                <a:cs typeface="Comic Sans MS"/>
                <a:sym typeface="Comic Sans MS"/>
              </a:rPr>
              <a:t>An Portal where people can ask for help , and get help by those who are providing it</a:t>
            </a:r>
            <a:endParaRPr sz="1050">
              <a:solidFill>
                <a:schemeClr val="dk1"/>
              </a:solidFill>
              <a:latin typeface="Comic Sans MS"/>
              <a:ea typeface="Comic Sans MS"/>
              <a:cs typeface="Comic Sans MS"/>
              <a:sym typeface="Comic Sans MS"/>
            </a:endParaRPr>
          </a:p>
          <a:p>
            <a:pPr indent="0" lvl="0" marL="0" marR="0" rtl="0" algn="ctr">
              <a:spcBef>
                <a:spcPts val="1200"/>
              </a:spcBef>
              <a:spcAft>
                <a:spcPts val="0"/>
              </a:spcAft>
              <a:buNone/>
            </a:pPr>
            <a:r>
              <a:t/>
            </a:r>
            <a:endParaRPr sz="900">
              <a:solidFill>
                <a:srgbClr val="0C344C"/>
              </a:solidFill>
              <a:latin typeface="Comic Sans MS"/>
              <a:ea typeface="Comic Sans MS"/>
              <a:cs typeface="Comic Sans MS"/>
              <a:sym typeface="Comic Sans MS"/>
            </a:endParaRPr>
          </a:p>
        </p:txBody>
      </p:sp>
      <p:grpSp>
        <p:nvGrpSpPr>
          <p:cNvPr id="198" name="Google Shape;198;p26"/>
          <p:cNvGrpSpPr/>
          <p:nvPr/>
        </p:nvGrpSpPr>
        <p:grpSpPr>
          <a:xfrm>
            <a:off x="2761527" y="2236433"/>
            <a:ext cx="226219" cy="271463"/>
            <a:chOff x="5584825" y="2163763"/>
            <a:chExt cx="301625" cy="361951"/>
          </a:xfrm>
        </p:grpSpPr>
        <p:sp>
          <p:nvSpPr>
            <p:cNvPr id="199" name="Google Shape;199;p26"/>
            <p:cNvSpPr/>
            <p:nvPr/>
          </p:nvSpPr>
          <p:spPr>
            <a:xfrm>
              <a:off x="5672138" y="2311401"/>
              <a:ext cx="123825" cy="101600"/>
            </a:xfrm>
            <a:custGeom>
              <a:rect b="b" l="l" r="r" t="t"/>
              <a:pathLst>
                <a:path extrusionOk="0" h="27" w="33">
                  <a:moveTo>
                    <a:pt x="12" y="27"/>
                  </a:moveTo>
                  <a:cubicBezTo>
                    <a:pt x="12" y="27"/>
                    <a:pt x="11" y="27"/>
                    <a:pt x="11" y="26"/>
                  </a:cubicBezTo>
                  <a:cubicBezTo>
                    <a:pt x="1" y="16"/>
                    <a:pt x="1" y="16"/>
                    <a:pt x="1" y="16"/>
                  </a:cubicBezTo>
                  <a:cubicBezTo>
                    <a:pt x="0" y="16"/>
                    <a:pt x="0" y="14"/>
                    <a:pt x="1" y="14"/>
                  </a:cubicBezTo>
                  <a:cubicBezTo>
                    <a:pt x="2" y="13"/>
                    <a:pt x="3" y="13"/>
                    <a:pt x="4" y="14"/>
                  </a:cubicBezTo>
                  <a:cubicBezTo>
                    <a:pt x="12" y="22"/>
                    <a:pt x="12" y="22"/>
                    <a:pt x="12" y="22"/>
                  </a:cubicBezTo>
                  <a:cubicBezTo>
                    <a:pt x="29" y="1"/>
                    <a:pt x="29" y="1"/>
                    <a:pt x="29" y="1"/>
                  </a:cubicBezTo>
                  <a:cubicBezTo>
                    <a:pt x="30" y="0"/>
                    <a:pt x="31" y="0"/>
                    <a:pt x="32" y="0"/>
                  </a:cubicBezTo>
                  <a:cubicBezTo>
                    <a:pt x="33" y="1"/>
                    <a:pt x="33" y="2"/>
                    <a:pt x="33" y="3"/>
                  </a:cubicBezTo>
                  <a:cubicBezTo>
                    <a:pt x="14" y="26"/>
                    <a:pt x="14" y="26"/>
                    <a:pt x="14" y="26"/>
                  </a:cubicBezTo>
                  <a:cubicBezTo>
                    <a:pt x="14" y="27"/>
                    <a:pt x="13" y="27"/>
                    <a:pt x="13" y="27"/>
                  </a:cubicBezTo>
                  <a:cubicBezTo>
                    <a:pt x="13" y="27"/>
                    <a:pt x="13" y="27"/>
                    <a:pt x="12" y="27"/>
                  </a:cubicBez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00" name="Google Shape;200;p26"/>
            <p:cNvSpPr/>
            <p:nvPr/>
          </p:nvSpPr>
          <p:spPr>
            <a:xfrm>
              <a:off x="5667375" y="2163763"/>
              <a:ext cx="136525" cy="104775"/>
            </a:xfrm>
            <a:custGeom>
              <a:rect b="b" l="l" r="r" t="t"/>
              <a:pathLst>
                <a:path extrusionOk="0" h="28" w="36">
                  <a:moveTo>
                    <a:pt x="34" y="8"/>
                  </a:moveTo>
                  <a:cubicBezTo>
                    <a:pt x="28" y="8"/>
                    <a:pt x="28" y="8"/>
                    <a:pt x="28" y="8"/>
                  </a:cubicBezTo>
                  <a:cubicBezTo>
                    <a:pt x="27" y="3"/>
                    <a:pt x="23" y="0"/>
                    <a:pt x="18" y="0"/>
                  </a:cubicBezTo>
                  <a:cubicBezTo>
                    <a:pt x="13" y="0"/>
                    <a:pt x="9" y="3"/>
                    <a:pt x="8" y="8"/>
                  </a:cubicBezTo>
                  <a:cubicBezTo>
                    <a:pt x="2" y="8"/>
                    <a:pt x="2" y="8"/>
                    <a:pt x="2" y="8"/>
                  </a:cubicBezTo>
                  <a:cubicBezTo>
                    <a:pt x="1" y="8"/>
                    <a:pt x="0" y="9"/>
                    <a:pt x="0" y="10"/>
                  </a:cubicBezTo>
                  <a:cubicBezTo>
                    <a:pt x="0" y="26"/>
                    <a:pt x="0" y="26"/>
                    <a:pt x="0" y="26"/>
                  </a:cubicBezTo>
                  <a:cubicBezTo>
                    <a:pt x="0" y="27"/>
                    <a:pt x="1" y="28"/>
                    <a:pt x="2" y="28"/>
                  </a:cubicBezTo>
                  <a:cubicBezTo>
                    <a:pt x="34" y="28"/>
                    <a:pt x="34" y="28"/>
                    <a:pt x="34" y="28"/>
                  </a:cubicBezTo>
                  <a:cubicBezTo>
                    <a:pt x="35" y="28"/>
                    <a:pt x="36" y="27"/>
                    <a:pt x="36" y="26"/>
                  </a:cubicBezTo>
                  <a:cubicBezTo>
                    <a:pt x="36" y="10"/>
                    <a:pt x="36" y="10"/>
                    <a:pt x="36" y="10"/>
                  </a:cubicBezTo>
                  <a:cubicBezTo>
                    <a:pt x="36" y="9"/>
                    <a:pt x="35" y="8"/>
                    <a:pt x="34" y="8"/>
                  </a:cubicBez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01" name="Google Shape;201;p26"/>
            <p:cNvSpPr/>
            <p:nvPr/>
          </p:nvSpPr>
          <p:spPr>
            <a:xfrm>
              <a:off x="5584825" y="2209801"/>
              <a:ext cx="301625" cy="315913"/>
            </a:xfrm>
            <a:custGeom>
              <a:rect b="b" l="l" r="r" t="t"/>
              <a:pathLst>
                <a:path extrusionOk="0" h="84" w="80">
                  <a:moveTo>
                    <a:pt x="78" y="0"/>
                  </a:moveTo>
                  <a:cubicBezTo>
                    <a:pt x="62" y="0"/>
                    <a:pt x="62" y="0"/>
                    <a:pt x="62" y="0"/>
                  </a:cubicBezTo>
                  <a:cubicBezTo>
                    <a:pt x="62" y="8"/>
                    <a:pt x="62" y="8"/>
                    <a:pt x="62" y="8"/>
                  </a:cubicBezTo>
                  <a:cubicBezTo>
                    <a:pt x="70" y="8"/>
                    <a:pt x="70" y="8"/>
                    <a:pt x="70" y="8"/>
                  </a:cubicBezTo>
                  <a:cubicBezTo>
                    <a:pt x="71" y="8"/>
                    <a:pt x="72" y="9"/>
                    <a:pt x="72" y="10"/>
                  </a:cubicBezTo>
                  <a:cubicBezTo>
                    <a:pt x="72" y="58"/>
                    <a:pt x="72" y="58"/>
                    <a:pt x="72" y="58"/>
                  </a:cubicBezTo>
                  <a:cubicBezTo>
                    <a:pt x="72" y="58"/>
                    <a:pt x="72" y="59"/>
                    <a:pt x="72" y="59"/>
                  </a:cubicBezTo>
                  <a:cubicBezTo>
                    <a:pt x="58" y="75"/>
                    <a:pt x="58" y="75"/>
                    <a:pt x="58" y="75"/>
                  </a:cubicBezTo>
                  <a:cubicBezTo>
                    <a:pt x="57" y="76"/>
                    <a:pt x="57" y="76"/>
                    <a:pt x="56" y="76"/>
                  </a:cubicBezTo>
                  <a:cubicBezTo>
                    <a:pt x="10" y="76"/>
                    <a:pt x="10" y="76"/>
                    <a:pt x="10" y="76"/>
                  </a:cubicBezTo>
                  <a:cubicBezTo>
                    <a:pt x="9" y="76"/>
                    <a:pt x="8" y="75"/>
                    <a:pt x="8" y="74"/>
                  </a:cubicBezTo>
                  <a:cubicBezTo>
                    <a:pt x="8" y="10"/>
                    <a:pt x="8" y="10"/>
                    <a:pt x="8" y="10"/>
                  </a:cubicBezTo>
                  <a:cubicBezTo>
                    <a:pt x="8" y="9"/>
                    <a:pt x="9" y="8"/>
                    <a:pt x="10" y="8"/>
                  </a:cubicBezTo>
                  <a:cubicBezTo>
                    <a:pt x="18" y="8"/>
                    <a:pt x="18" y="8"/>
                    <a:pt x="18" y="8"/>
                  </a:cubicBezTo>
                  <a:cubicBezTo>
                    <a:pt x="18" y="0"/>
                    <a:pt x="18" y="0"/>
                    <a:pt x="18" y="0"/>
                  </a:cubicBezTo>
                  <a:cubicBezTo>
                    <a:pt x="2" y="0"/>
                    <a:pt x="2" y="0"/>
                    <a:pt x="2" y="0"/>
                  </a:cubicBezTo>
                  <a:cubicBezTo>
                    <a:pt x="1" y="0"/>
                    <a:pt x="0" y="1"/>
                    <a:pt x="0" y="2"/>
                  </a:cubicBezTo>
                  <a:cubicBezTo>
                    <a:pt x="0" y="82"/>
                    <a:pt x="0" y="82"/>
                    <a:pt x="0" y="82"/>
                  </a:cubicBezTo>
                  <a:cubicBezTo>
                    <a:pt x="0" y="83"/>
                    <a:pt x="1" y="84"/>
                    <a:pt x="2" y="84"/>
                  </a:cubicBezTo>
                  <a:cubicBezTo>
                    <a:pt x="78" y="84"/>
                    <a:pt x="78" y="84"/>
                    <a:pt x="78" y="84"/>
                  </a:cubicBezTo>
                  <a:cubicBezTo>
                    <a:pt x="79" y="84"/>
                    <a:pt x="80" y="83"/>
                    <a:pt x="80" y="82"/>
                  </a:cubicBezTo>
                  <a:cubicBezTo>
                    <a:pt x="80" y="2"/>
                    <a:pt x="80" y="2"/>
                    <a:pt x="80" y="2"/>
                  </a:cubicBezTo>
                  <a:cubicBezTo>
                    <a:pt x="80" y="1"/>
                    <a:pt x="79" y="0"/>
                    <a:pt x="78" y="0"/>
                  </a:cubicBez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02" name="Google Shape;202;p26"/>
            <p:cNvSpPr/>
            <p:nvPr/>
          </p:nvSpPr>
          <p:spPr>
            <a:xfrm>
              <a:off x="5788025" y="2419351"/>
              <a:ext cx="57150" cy="65088"/>
            </a:xfrm>
            <a:custGeom>
              <a:rect b="b" l="l" r="r" t="t"/>
              <a:pathLst>
                <a:path extrusionOk="0" h="17" w="15">
                  <a:moveTo>
                    <a:pt x="15" y="0"/>
                  </a:moveTo>
                  <a:cubicBezTo>
                    <a:pt x="2" y="0"/>
                    <a:pt x="2" y="0"/>
                    <a:pt x="2" y="0"/>
                  </a:cubicBezTo>
                  <a:cubicBezTo>
                    <a:pt x="1" y="0"/>
                    <a:pt x="0" y="1"/>
                    <a:pt x="0" y="2"/>
                  </a:cubicBezTo>
                  <a:cubicBezTo>
                    <a:pt x="0" y="17"/>
                    <a:pt x="0" y="17"/>
                    <a:pt x="0" y="17"/>
                  </a:cubicBezTo>
                  <a:lnTo>
                    <a:pt x="15" y="0"/>
                  </a:ln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grpSp>
        <p:nvGrpSpPr>
          <p:cNvPr id="203" name="Google Shape;203;p26"/>
          <p:cNvGrpSpPr/>
          <p:nvPr/>
        </p:nvGrpSpPr>
        <p:grpSpPr>
          <a:xfrm>
            <a:off x="6136685" y="2237028"/>
            <a:ext cx="270272" cy="270272"/>
            <a:chOff x="9166226" y="3952875"/>
            <a:chExt cx="360363" cy="360363"/>
          </a:xfrm>
        </p:grpSpPr>
        <p:sp>
          <p:nvSpPr>
            <p:cNvPr id="204" name="Google Shape;204;p26"/>
            <p:cNvSpPr/>
            <p:nvPr/>
          </p:nvSpPr>
          <p:spPr>
            <a:xfrm>
              <a:off x="9166226" y="4071938"/>
              <a:ext cx="360363" cy="241300"/>
            </a:xfrm>
            <a:custGeom>
              <a:rect b="b" l="l" r="r" t="t"/>
              <a:pathLst>
                <a:path extrusionOk="0" h="64" w="96">
                  <a:moveTo>
                    <a:pt x="94" y="60"/>
                  </a:moveTo>
                  <a:cubicBezTo>
                    <a:pt x="92" y="60"/>
                    <a:pt x="92" y="60"/>
                    <a:pt x="92" y="60"/>
                  </a:cubicBezTo>
                  <a:cubicBezTo>
                    <a:pt x="92" y="2"/>
                    <a:pt x="92" y="2"/>
                    <a:pt x="92" y="2"/>
                  </a:cubicBezTo>
                  <a:cubicBezTo>
                    <a:pt x="92" y="1"/>
                    <a:pt x="91" y="0"/>
                    <a:pt x="90" y="0"/>
                  </a:cubicBezTo>
                  <a:cubicBezTo>
                    <a:pt x="78" y="0"/>
                    <a:pt x="78" y="0"/>
                    <a:pt x="78" y="0"/>
                  </a:cubicBezTo>
                  <a:cubicBezTo>
                    <a:pt x="77" y="0"/>
                    <a:pt x="76" y="1"/>
                    <a:pt x="76" y="2"/>
                  </a:cubicBezTo>
                  <a:cubicBezTo>
                    <a:pt x="76" y="60"/>
                    <a:pt x="76" y="60"/>
                    <a:pt x="76" y="60"/>
                  </a:cubicBezTo>
                  <a:cubicBezTo>
                    <a:pt x="68" y="60"/>
                    <a:pt x="68" y="60"/>
                    <a:pt x="68" y="60"/>
                  </a:cubicBezTo>
                  <a:cubicBezTo>
                    <a:pt x="68" y="30"/>
                    <a:pt x="68" y="30"/>
                    <a:pt x="68" y="30"/>
                  </a:cubicBezTo>
                  <a:cubicBezTo>
                    <a:pt x="68" y="29"/>
                    <a:pt x="67" y="28"/>
                    <a:pt x="66" y="28"/>
                  </a:cubicBezTo>
                  <a:cubicBezTo>
                    <a:pt x="54" y="28"/>
                    <a:pt x="54" y="28"/>
                    <a:pt x="54" y="28"/>
                  </a:cubicBezTo>
                  <a:cubicBezTo>
                    <a:pt x="53" y="28"/>
                    <a:pt x="52" y="29"/>
                    <a:pt x="52" y="30"/>
                  </a:cubicBezTo>
                  <a:cubicBezTo>
                    <a:pt x="52" y="60"/>
                    <a:pt x="52" y="60"/>
                    <a:pt x="52" y="60"/>
                  </a:cubicBezTo>
                  <a:cubicBezTo>
                    <a:pt x="44" y="60"/>
                    <a:pt x="44" y="60"/>
                    <a:pt x="44" y="60"/>
                  </a:cubicBezTo>
                  <a:cubicBezTo>
                    <a:pt x="44" y="22"/>
                    <a:pt x="44" y="22"/>
                    <a:pt x="44" y="22"/>
                  </a:cubicBezTo>
                  <a:cubicBezTo>
                    <a:pt x="44" y="21"/>
                    <a:pt x="43" y="20"/>
                    <a:pt x="42" y="20"/>
                  </a:cubicBezTo>
                  <a:cubicBezTo>
                    <a:pt x="30" y="20"/>
                    <a:pt x="30" y="20"/>
                    <a:pt x="30" y="20"/>
                  </a:cubicBezTo>
                  <a:cubicBezTo>
                    <a:pt x="29" y="20"/>
                    <a:pt x="28" y="21"/>
                    <a:pt x="28" y="22"/>
                  </a:cubicBezTo>
                  <a:cubicBezTo>
                    <a:pt x="28" y="60"/>
                    <a:pt x="28" y="60"/>
                    <a:pt x="28" y="60"/>
                  </a:cubicBezTo>
                  <a:cubicBezTo>
                    <a:pt x="20" y="60"/>
                    <a:pt x="20" y="60"/>
                    <a:pt x="20" y="60"/>
                  </a:cubicBezTo>
                  <a:cubicBezTo>
                    <a:pt x="20" y="42"/>
                    <a:pt x="20" y="42"/>
                    <a:pt x="20" y="42"/>
                  </a:cubicBezTo>
                  <a:cubicBezTo>
                    <a:pt x="20" y="41"/>
                    <a:pt x="19" y="40"/>
                    <a:pt x="18" y="40"/>
                  </a:cubicBezTo>
                  <a:cubicBezTo>
                    <a:pt x="6" y="40"/>
                    <a:pt x="6" y="40"/>
                    <a:pt x="6" y="40"/>
                  </a:cubicBezTo>
                  <a:cubicBezTo>
                    <a:pt x="5" y="40"/>
                    <a:pt x="4" y="41"/>
                    <a:pt x="4" y="42"/>
                  </a:cubicBezTo>
                  <a:cubicBezTo>
                    <a:pt x="4" y="60"/>
                    <a:pt x="4" y="60"/>
                    <a:pt x="4" y="60"/>
                  </a:cubicBezTo>
                  <a:cubicBezTo>
                    <a:pt x="2" y="60"/>
                    <a:pt x="2" y="60"/>
                    <a:pt x="2" y="60"/>
                  </a:cubicBezTo>
                  <a:cubicBezTo>
                    <a:pt x="1" y="60"/>
                    <a:pt x="0" y="61"/>
                    <a:pt x="0" y="62"/>
                  </a:cubicBezTo>
                  <a:cubicBezTo>
                    <a:pt x="0" y="63"/>
                    <a:pt x="1" y="64"/>
                    <a:pt x="2" y="64"/>
                  </a:cubicBezTo>
                  <a:cubicBezTo>
                    <a:pt x="94" y="64"/>
                    <a:pt x="94" y="64"/>
                    <a:pt x="94" y="64"/>
                  </a:cubicBezTo>
                  <a:cubicBezTo>
                    <a:pt x="95" y="64"/>
                    <a:pt x="96" y="63"/>
                    <a:pt x="96" y="62"/>
                  </a:cubicBezTo>
                  <a:cubicBezTo>
                    <a:pt x="96" y="61"/>
                    <a:pt x="95" y="60"/>
                    <a:pt x="94" y="60"/>
                  </a:cubicBez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05" name="Google Shape;205;p26"/>
            <p:cNvSpPr/>
            <p:nvPr/>
          </p:nvSpPr>
          <p:spPr>
            <a:xfrm>
              <a:off x="9188451" y="3952875"/>
              <a:ext cx="315913" cy="195263"/>
            </a:xfrm>
            <a:custGeom>
              <a:rect b="b" l="l" r="r" t="t"/>
              <a:pathLst>
                <a:path extrusionOk="0" h="52" w="84">
                  <a:moveTo>
                    <a:pt x="6" y="52"/>
                  </a:moveTo>
                  <a:cubicBezTo>
                    <a:pt x="9" y="52"/>
                    <a:pt x="12" y="49"/>
                    <a:pt x="12" y="46"/>
                  </a:cubicBezTo>
                  <a:cubicBezTo>
                    <a:pt x="12" y="45"/>
                    <a:pt x="12" y="45"/>
                    <a:pt x="12" y="44"/>
                  </a:cubicBezTo>
                  <a:cubicBezTo>
                    <a:pt x="27" y="31"/>
                    <a:pt x="27" y="31"/>
                    <a:pt x="27" y="31"/>
                  </a:cubicBezTo>
                  <a:cubicBezTo>
                    <a:pt x="28" y="32"/>
                    <a:pt x="29" y="32"/>
                    <a:pt x="30" y="32"/>
                  </a:cubicBezTo>
                  <a:cubicBezTo>
                    <a:pt x="32" y="32"/>
                    <a:pt x="34" y="31"/>
                    <a:pt x="35" y="30"/>
                  </a:cubicBezTo>
                  <a:cubicBezTo>
                    <a:pt x="48" y="34"/>
                    <a:pt x="48" y="34"/>
                    <a:pt x="48" y="34"/>
                  </a:cubicBezTo>
                  <a:cubicBezTo>
                    <a:pt x="48" y="37"/>
                    <a:pt x="51" y="40"/>
                    <a:pt x="54" y="40"/>
                  </a:cubicBezTo>
                  <a:cubicBezTo>
                    <a:pt x="57" y="40"/>
                    <a:pt x="60" y="37"/>
                    <a:pt x="60" y="34"/>
                  </a:cubicBezTo>
                  <a:cubicBezTo>
                    <a:pt x="60" y="33"/>
                    <a:pt x="60" y="32"/>
                    <a:pt x="59" y="31"/>
                  </a:cubicBezTo>
                  <a:cubicBezTo>
                    <a:pt x="76" y="12"/>
                    <a:pt x="76" y="12"/>
                    <a:pt x="76" y="12"/>
                  </a:cubicBezTo>
                  <a:cubicBezTo>
                    <a:pt x="77" y="12"/>
                    <a:pt x="77" y="12"/>
                    <a:pt x="78" y="12"/>
                  </a:cubicBezTo>
                  <a:cubicBezTo>
                    <a:pt x="81" y="12"/>
                    <a:pt x="84" y="9"/>
                    <a:pt x="84" y="6"/>
                  </a:cubicBezTo>
                  <a:cubicBezTo>
                    <a:pt x="84" y="3"/>
                    <a:pt x="81" y="0"/>
                    <a:pt x="78" y="0"/>
                  </a:cubicBezTo>
                  <a:cubicBezTo>
                    <a:pt x="75" y="0"/>
                    <a:pt x="72" y="3"/>
                    <a:pt x="72" y="6"/>
                  </a:cubicBezTo>
                  <a:cubicBezTo>
                    <a:pt x="72" y="7"/>
                    <a:pt x="72" y="8"/>
                    <a:pt x="73" y="9"/>
                  </a:cubicBezTo>
                  <a:cubicBezTo>
                    <a:pt x="56" y="28"/>
                    <a:pt x="56" y="28"/>
                    <a:pt x="56" y="28"/>
                  </a:cubicBezTo>
                  <a:cubicBezTo>
                    <a:pt x="55" y="28"/>
                    <a:pt x="55" y="28"/>
                    <a:pt x="54" y="28"/>
                  </a:cubicBezTo>
                  <a:cubicBezTo>
                    <a:pt x="52" y="28"/>
                    <a:pt x="50" y="29"/>
                    <a:pt x="49" y="30"/>
                  </a:cubicBezTo>
                  <a:cubicBezTo>
                    <a:pt x="36" y="26"/>
                    <a:pt x="36" y="26"/>
                    <a:pt x="36" y="26"/>
                  </a:cubicBezTo>
                  <a:cubicBezTo>
                    <a:pt x="36" y="23"/>
                    <a:pt x="33" y="20"/>
                    <a:pt x="30" y="20"/>
                  </a:cubicBezTo>
                  <a:cubicBezTo>
                    <a:pt x="27" y="20"/>
                    <a:pt x="24" y="23"/>
                    <a:pt x="24" y="26"/>
                  </a:cubicBezTo>
                  <a:cubicBezTo>
                    <a:pt x="24" y="27"/>
                    <a:pt x="24" y="27"/>
                    <a:pt x="24" y="28"/>
                  </a:cubicBezTo>
                  <a:cubicBezTo>
                    <a:pt x="9" y="41"/>
                    <a:pt x="9" y="41"/>
                    <a:pt x="9" y="41"/>
                  </a:cubicBezTo>
                  <a:cubicBezTo>
                    <a:pt x="8" y="40"/>
                    <a:pt x="7" y="40"/>
                    <a:pt x="6" y="40"/>
                  </a:cubicBezTo>
                  <a:cubicBezTo>
                    <a:pt x="3" y="40"/>
                    <a:pt x="0" y="43"/>
                    <a:pt x="0" y="46"/>
                  </a:cubicBezTo>
                  <a:cubicBezTo>
                    <a:pt x="0" y="49"/>
                    <a:pt x="3" y="52"/>
                    <a:pt x="6" y="52"/>
                  </a:cubicBez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
        <p:nvSpPr>
          <p:cNvPr id="206" name="Google Shape;206;p26"/>
          <p:cNvSpPr txBox="1"/>
          <p:nvPr/>
        </p:nvSpPr>
        <p:spPr>
          <a:xfrm>
            <a:off x="975077" y="3329685"/>
            <a:ext cx="464700" cy="3369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lang="en" sz="2400">
                <a:solidFill>
                  <a:srgbClr val="BFBEBE"/>
                </a:solidFill>
                <a:latin typeface="Arial"/>
                <a:ea typeface="Arial"/>
                <a:cs typeface="Arial"/>
                <a:sym typeface="Arial"/>
              </a:rPr>
              <a:t>01</a:t>
            </a:r>
            <a:endParaRPr sz="1100"/>
          </a:p>
        </p:txBody>
      </p:sp>
      <p:sp>
        <p:nvSpPr>
          <p:cNvPr id="207" name="Google Shape;207;p26"/>
          <p:cNvSpPr txBox="1"/>
          <p:nvPr/>
        </p:nvSpPr>
        <p:spPr>
          <a:xfrm>
            <a:off x="2642288" y="4015402"/>
            <a:ext cx="464700" cy="3369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lang="en" sz="2400">
                <a:solidFill>
                  <a:srgbClr val="BFBEBE"/>
                </a:solidFill>
                <a:latin typeface="Arial"/>
                <a:ea typeface="Arial"/>
                <a:cs typeface="Arial"/>
                <a:sym typeface="Arial"/>
              </a:rPr>
              <a:t>02</a:t>
            </a:r>
            <a:endParaRPr sz="1100"/>
          </a:p>
        </p:txBody>
      </p:sp>
      <p:sp>
        <p:nvSpPr>
          <p:cNvPr id="208" name="Google Shape;208;p26"/>
          <p:cNvSpPr txBox="1"/>
          <p:nvPr/>
        </p:nvSpPr>
        <p:spPr>
          <a:xfrm>
            <a:off x="3899300" y="2445050"/>
            <a:ext cx="1460700" cy="717600"/>
          </a:xfrm>
          <a:prstGeom prst="rect">
            <a:avLst/>
          </a:prstGeom>
          <a:noFill/>
          <a:ln>
            <a:noFill/>
          </a:ln>
        </p:spPr>
        <p:txBody>
          <a:bodyPr anchorCtr="0" anchor="ctr" bIns="0" lIns="0" spcFirstLastPara="1" rIns="0" wrap="square" tIns="0">
            <a:noAutofit/>
          </a:bodyPr>
          <a:lstStyle/>
          <a:p>
            <a:pPr indent="0" lvl="0" marL="0" rtl="0" algn="ctr">
              <a:lnSpc>
                <a:spcPct val="115000"/>
              </a:lnSpc>
              <a:spcBef>
                <a:spcPts val="1200"/>
              </a:spcBef>
              <a:spcAft>
                <a:spcPts val="0"/>
              </a:spcAft>
              <a:buClr>
                <a:schemeClr val="dk1"/>
              </a:buClr>
              <a:buSzPts val="1100"/>
              <a:buFont typeface="Arial"/>
              <a:buNone/>
            </a:pPr>
            <a:r>
              <a:rPr lang="en" sz="1050">
                <a:solidFill>
                  <a:schemeClr val="dk1"/>
                </a:solidFill>
                <a:latin typeface="Comic Sans MS"/>
                <a:ea typeface="Comic Sans MS"/>
                <a:cs typeface="Comic Sans MS"/>
                <a:sym typeface="Comic Sans MS"/>
              </a:rPr>
              <a:t>Current info regarding COVID cases , cured and death , to keep user updated</a:t>
            </a:r>
            <a:endParaRPr sz="1050">
              <a:solidFill>
                <a:schemeClr val="dk1"/>
              </a:solidFill>
              <a:latin typeface="Comic Sans MS"/>
              <a:ea typeface="Comic Sans MS"/>
              <a:cs typeface="Comic Sans MS"/>
              <a:sym typeface="Comic Sans MS"/>
            </a:endParaRPr>
          </a:p>
          <a:p>
            <a:pPr indent="0" lvl="0" marL="0" marR="0" rtl="0" algn="ctr">
              <a:spcBef>
                <a:spcPts val="1200"/>
              </a:spcBef>
              <a:spcAft>
                <a:spcPts val="0"/>
              </a:spcAft>
              <a:buNone/>
            </a:pPr>
            <a:r>
              <a:t/>
            </a:r>
            <a:endParaRPr sz="900">
              <a:solidFill>
                <a:srgbClr val="0C344C"/>
              </a:solidFill>
              <a:latin typeface="Comic Sans MS"/>
              <a:ea typeface="Comic Sans MS"/>
              <a:cs typeface="Comic Sans MS"/>
              <a:sym typeface="Comic Sans MS"/>
            </a:endParaRPr>
          </a:p>
        </p:txBody>
      </p:sp>
      <p:grpSp>
        <p:nvGrpSpPr>
          <p:cNvPr id="209" name="Google Shape;209;p26"/>
          <p:cNvGrpSpPr/>
          <p:nvPr/>
        </p:nvGrpSpPr>
        <p:grpSpPr>
          <a:xfrm>
            <a:off x="4444045" y="1710050"/>
            <a:ext cx="258366" cy="271463"/>
            <a:chOff x="6276975" y="723900"/>
            <a:chExt cx="344488" cy="361950"/>
          </a:xfrm>
        </p:grpSpPr>
        <p:sp>
          <p:nvSpPr>
            <p:cNvPr id="210" name="Google Shape;210;p26"/>
            <p:cNvSpPr/>
            <p:nvPr/>
          </p:nvSpPr>
          <p:spPr>
            <a:xfrm>
              <a:off x="6527800" y="723900"/>
              <a:ext cx="93663" cy="153988"/>
            </a:xfrm>
            <a:custGeom>
              <a:rect b="b" l="l" r="r" t="t"/>
              <a:pathLst>
                <a:path extrusionOk="0" h="41" w="25">
                  <a:moveTo>
                    <a:pt x="25" y="1"/>
                  </a:moveTo>
                  <a:cubicBezTo>
                    <a:pt x="25" y="0"/>
                    <a:pt x="24" y="0"/>
                    <a:pt x="23" y="0"/>
                  </a:cubicBezTo>
                  <a:cubicBezTo>
                    <a:pt x="16" y="0"/>
                    <a:pt x="16" y="0"/>
                    <a:pt x="16" y="0"/>
                  </a:cubicBezTo>
                  <a:cubicBezTo>
                    <a:pt x="0" y="35"/>
                    <a:pt x="0" y="35"/>
                    <a:pt x="0" y="35"/>
                  </a:cubicBezTo>
                  <a:cubicBezTo>
                    <a:pt x="3" y="36"/>
                    <a:pt x="5" y="39"/>
                    <a:pt x="7" y="41"/>
                  </a:cubicBezTo>
                  <a:cubicBezTo>
                    <a:pt x="7" y="41"/>
                    <a:pt x="7" y="41"/>
                    <a:pt x="7" y="41"/>
                  </a:cubicBezTo>
                  <a:cubicBezTo>
                    <a:pt x="25" y="3"/>
                    <a:pt x="25" y="3"/>
                    <a:pt x="25" y="3"/>
                  </a:cubicBezTo>
                  <a:cubicBezTo>
                    <a:pt x="25" y="2"/>
                    <a:pt x="25" y="2"/>
                    <a:pt x="25" y="1"/>
                  </a:cubicBez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11" name="Google Shape;211;p26"/>
            <p:cNvSpPr/>
            <p:nvPr/>
          </p:nvSpPr>
          <p:spPr>
            <a:xfrm>
              <a:off x="6483350" y="723900"/>
              <a:ext cx="90488" cy="120650"/>
            </a:xfrm>
            <a:custGeom>
              <a:rect b="b" l="l" r="r" t="t"/>
              <a:pathLst>
                <a:path extrusionOk="0" h="32" w="24">
                  <a:moveTo>
                    <a:pt x="24" y="0"/>
                  </a:moveTo>
                  <a:cubicBezTo>
                    <a:pt x="15" y="0"/>
                    <a:pt x="15" y="0"/>
                    <a:pt x="15" y="0"/>
                  </a:cubicBezTo>
                  <a:cubicBezTo>
                    <a:pt x="15" y="0"/>
                    <a:pt x="14" y="0"/>
                    <a:pt x="14" y="1"/>
                  </a:cubicBezTo>
                  <a:cubicBezTo>
                    <a:pt x="0" y="29"/>
                    <a:pt x="0" y="29"/>
                    <a:pt x="0" y="29"/>
                  </a:cubicBezTo>
                  <a:cubicBezTo>
                    <a:pt x="3" y="30"/>
                    <a:pt x="6" y="31"/>
                    <a:pt x="9" y="32"/>
                  </a:cubicBezTo>
                  <a:lnTo>
                    <a:pt x="24" y="0"/>
                  </a:ln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12" name="Google Shape;212;p26"/>
            <p:cNvSpPr/>
            <p:nvPr/>
          </p:nvSpPr>
          <p:spPr>
            <a:xfrm>
              <a:off x="6276975" y="723900"/>
              <a:ext cx="93663" cy="153988"/>
            </a:xfrm>
            <a:custGeom>
              <a:rect b="b" l="l" r="r" t="t"/>
              <a:pathLst>
                <a:path extrusionOk="0" h="41" w="25">
                  <a:moveTo>
                    <a:pt x="19" y="41"/>
                  </a:moveTo>
                  <a:cubicBezTo>
                    <a:pt x="21" y="39"/>
                    <a:pt x="23" y="37"/>
                    <a:pt x="25" y="35"/>
                  </a:cubicBezTo>
                  <a:cubicBezTo>
                    <a:pt x="9" y="0"/>
                    <a:pt x="9" y="0"/>
                    <a:pt x="9" y="0"/>
                  </a:cubicBezTo>
                  <a:cubicBezTo>
                    <a:pt x="2" y="0"/>
                    <a:pt x="2" y="0"/>
                    <a:pt x="2" y="0"/>
                  </a:cubicBezTo>
                  <a:cubicBezTo>
                    <a:pt x="1" y="0"/>
                    <a:pt x="1" y="0"/>
                    <a:pt x="0" y="1"/>
                  </a:cubicBezTo>
                  <a:cubicBezTo>
                    <a:pt x="0" y="2"/>
                    <a:pt x="0" y="2"/>
                    <a:pt x="0" y="3"/>
                  </a:cubicBezTo>
                  <a:cubicBezTo>
                    <a:pt x="18" y="41"/>
                    <a:pt x="18" y="41"/>
                    <a:pt x="18" y="41"/>
                  </a:cubicBezTo>
                  <a:cubicBezTo>
                    <a:pt x="18" y="41"/>
                    <a:pt x="18" y="41"/>
                    <a:pt x="19" y="41"/>
                  </a:cubicBez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13" name="Google Shape;213;p26"/>
            <p:cNvSpPr/>
            <p:nvPr/>
          </p:nvSpPr>
          <p:spPr>
            <a:xfrm>
              <a:off x="6324600" y="723900"/>
              <a:ext cx="90488" cy="123825"/>
            </a:xfrm>
            <a:custGeom>
              <a:rect b="b" l="l" r="r" t="t"/>
              <a:pathLst>
                <a:path extrusionOk="0" h="33" w="24">
                  <a:moveTo>
                    <a:pt x="24" y="29"/>
                  </a:moveTo>
                  <a:cubicBezTo>
                    <a:pt x="11" y="1"/>
                    <a:pt x="11" y="1"/>
                    <a:pt x="11" y="1"/>
                  </a:cubicBezTo>
                  <a:cubicBezTo>
                    <a:pt x="10" y="0"/>
                    <a:pt x="10" y="0"/>
                    <a:pt x="9" y="0"/>
                  </a:cubicBezTo>
                  <a:cubicBezTo>
                    <a:pt x="0" y="0"/>
                    <a:pt x="0" y="0"/>
                    <a:pt x="0" y="0"/>
                  </a:cubicBezTo>
                  <a:cubicBezTo>
                    <a:pt x="16" y="33"/>
                    <a:pt x="16" y="33"/>
                    <a:pt x="16" y="33"/>
                  </a:cubicBezTo>
                  <a:cubicBezTo>
                    <a:pt x="18" y="31"/>
                    <a:pt x="21" y="30"/>
                    <a:pt x="24" y="29"/>
                  </a:cubicBez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14" name="Google Shape;214;p26"/>
            <p:cNvSpPr/>
            <p:nvPr/>
          </p:nvSpPr>
          <p:spPr>
            <a:xfrm>
              <a:off x="6329363" y="844550"/>
              <a:ext cx="239713" cy="241300"/>
            </a:xfrm>
            <a:custGeom>
              <a:rect b="b" l="l" r="r" t="t"/>
              <a:pathLst>
                <a:path extrusionOk="0" h="64" w="64">
                  <a:moveTo>
                    <a:pt x="32" y="0"/>
                  </a:moveTo>
                  <a:cubicBezTo>
                    <a:pt x="15" y="0"/>
                    <a:pt x="0" y="14"/>
                    <a:pt x="0" y="32"/>
                  </a:cubicBezTo>
                  <a:cubicBezTo>
                    <a:pt x="0" y="50"/>
                    <a:pt x="15" y="64"/>
                    <a:pt x="32" y="64"/>
                  </a:cubicBezTo>
                  <a:cubicBezTo>
                    <a:pt x="50" y="64"/>
                    <a:pt x="64" y="50"/>
                    <a:pt x="64" y="32"/>
                  </a:cubicBezTo>
                  <a:cubicBezTo>
                    <a:pt x="64" y="14"/>
                    <a:pt x="50" y="0"/>
                    <a:pt x="32" y="0"/>
                  </a:cubicBezTo>
                  <a:close/>
                  <a:moveTo>
                    <a:pt x="52" y="28"/>
                  </a:moveTo>
                  <a:cubicBezTo>
                    <a:pt x="43" y="35"/>
                    <a:pt x="43" y="35"/>
                    <a:pt x="43" y="35"/>
                  </a:cubicBezTo>
                  <a:cubicBezTo>
                    <a:pt x="46" y="47"/>
                    <a:pt x="46" y="47"/>
                    <a:pt x="46" y="47"/>
                  </a:cubicBezTo>
                  <a:cubicBezTo>
                    <a:pt x="46" y="48"/>
                    <a:pt x="46" y="49"/>
                    <a:pt x="46" y="50"/>
                  </a:cubicBezTo>
                  <a:cubicBezTo>
                    <a:pt x="45" y="50"/>
                    <a:pt x="45" y="50"/>
                    <a:pt x="44" y="50"/>
                  </a:cubicBezTo>
                  <a:cubicBezTo>
                    <a:pt x="44" y="50"/>
                    <a:pt x="44" y="50"/>
                    <a:pt x="43" y="50"/>
                  </a:cubicBezTo>
                  <a:cubicBezTo>
                    <a:pt x="32" y="43"/>
                    <a:pt x="32" y="43"/>
                    <a:pt x="32" y="43"/>
                  </a:cubicBezTo>
                  <a:cubicBezTo>
                    <a:pt x="21" y="50"/>
                    <a:pt x="21" y="50"/>
                    <a:pt x="21" y="50"/>
                  </a:cubicBezTo>
                  <a:cubicBezTo>
                    <a:pt x="21" y="50"/>
                    <a:pt x="20" y="50"/>
                    <a:pt x="19" y="50"/>
                  </a:cubicBezTo>
                  <a:cubicBezTo>
                    <a:pt x="18" y="49"/>
                    <a:pt x="18" y="48"/>
                    <a:pt x="18" y="47"/>
                  </a:cubicBezTo>
                  <a:cubicBezTo>
                    <a:pt x="22" y="35"/>
                    <a:pt x="22" y="35"/>
                    <a:pt x="22" y="35"/>
                  </a:cubicBezTo>
                  <a:cubicBezTo>
                    <a:pt x="13" y="28"/>
                    <a:pt x="13" y="28"/>
                    <a:pt x="13" y="28"/>
                  </a:cubicBezTo>
                  <a:cubicBezTo>
                    <a:pt x="12" y="27"/>
                    <a:pt x="12" y="26"/>
                    <a:pt x="12" y="25"/>
                  </a:cubicBezTo>
                  <a:cubicBezTo>
                    <a:pt x="13" y="25"/>
                    <a:pt x="13" y="24"/>
                    <a:pt x="14" y="24"/>
                  </a:cubicBezTo>
                  <a:cubicBezTo>
                    <a:pt x="25" y="24"/>
                    <a:pt x="25" y="24"/>
                    <a:pt x="25" y="24"/>
                  </a:cubicBezTo>
                  <a:cubicBezTo>
                    <a:pt x="31" y="13"/>
                    <a:pt x="31" y="13"/>
                    <a:pt x="31" y="13"/>
                  </a:cubicBezTo>
                  <a:cubicBezTo>
                    <a:pt x="31" y="12"/>
                    <a:pt x="33" y="12"/>
                    <a:pt x="34" y="13"/>
                  </a:cubicBezTo>
                  <a:cubicBezTo>
                    <a:pt x="40" y="24"/>
                    <a:pt x="40" y="24"/>
                    <a:pt x="40" y="24"/>
                  </a:cubicBezTo>
                  <a:cubicBezTo>
                    <a:pt x="50" y="24"/>
                    <a:pt x="50" y="24"/>
                    <a:pt x="50" y="24"/>
                  </a:cubicBezTo>
                  <a:cubicBezTo>
                    <a:pt x="51" y="24"/>
                    <a:pt x="52" y="25"/>
                    <a:pt x="52" y="25"/>
                  </a:cubicBezTo>
                  <a:cubicBezTo>
                    <a:pt x="52" y="26"/>
                    <a:pt x="52" y="27"/>
                    <a:pt x="52" y="28"/>
                  </a:cubicBez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
        <p:nvSpPr>
          <p:cNvPr id="215" name="Google Shape;215;p26"/>
          <p:cNvSpPr txBox="1"/>
          <p:nvPr/>
        </p:nvSpPr>
        <p:spPr>
          <a:xfrm>
            <a:off x="4397316" y="3329687"/>
            <a:ext cx="464700" cy="3369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lang="en" sz="2400">
                <a:solidFill>
                  <a:srgbClr val="BFBEBE"/>
                </a:solidFill>
                <a:latin typeface="Arial"/>
                <a:ea typeface="Arial"/>
                <a:cs typeface="Arial"/>
                <a:sym typeface="Arial"/>
              </a:rPr>
              <a:t>03</a:t>
            </a:r>
            <a:endParaRPr sz="1100"/>
          </a:p>
        </p:txBody>
      </p:sp>
      <p:sp>
        <p:nvSpPr>
          <p:cNvPr id="216" name="Google Shape;216;p26"/>
          <p:cNvSpPr txBox="1"/>
          <p:nvPr/>
        </p:nvSpPr>
        <p:spPr>
          <a:xfrm>
            <a:off x="5637450" y="2948200"/>
            <a:ext cx="1350900" cy="554100"/>
          </a:xfrm>
          <a:prstGeom prst="rect">
            <a:avLst/>
          </a:prstGeom>
          <a:noFill/>
          <a:ln>
            <a:noFill/>
          </a:ln>
        </p:spPr>
        <p:txBody>
          <a:bodyPr anchorCtr="0" anchor="ctr" bIns="0" lIns="0" spcFirstLastPara="1" rIns="0" wrap="square" tIns="0">
            <a:noAutofit/>
          </a:bodyPr>
          <a:lstStyle/>
          <a:p>
            <a:pPr indent="0" lvl="0" marL="0" rtl="0" algn="ctr">
              <a:lnSpc>
                <a:spcPct val="115000"/>
              </a:lnSpc>
              <a:spcBef>
                <a:spcPts val="1200"/>
              </a:spcBef>
              <a:spcAft>
                <a:spcPts val="0"/>
              </a:spcAft>
              <a:buClr>
                <a:schemeClr val="dk1"/>
              </a:buClr>
              <a:buSzPts val="1100"/>
              <a:buFont typeface="Arial"/>
              <a:buNone/>
            </a:pPr>
            <a:r>
              <a:rPr lang="en" sz="1100">
                <a:solidFill>
                  <a:schemeClr val="dk1"/>
                </a:solidFill>
                <a:latin typeface="Comic Sans MS"/>
                <a:ea typeface="Comic Sans MS"/>
                <a:cs typeface="Comic Sans MS"/>
                <a:sym typeface="Comic Sans MS"/>
              </a:rPr>
              <a:t>Coronavirus infected prediction</a:t>
            </a:r>
            <a:endParaRPr sz="1100">
              <a:solidFill>
                <a:schemeClr val="dk1"/>
              </a:solidFill>
              <a:latin typeface="Comic Sans MS"/>
              <a:ea typeface="Comic Sans MS"/>
              <a:cs typeface="Comic Sans MS"/>
              <a:sym typeface="Comic Sans MS"/>
            </a:endParaRPr>
          </a:p>
          <a:p>
            <a:pPr indent="0" lvl="0" marL="0" marR="0" rtl="0" algn="ctr">
              <a:spcBef>
                <a:spcPts val="1200"/>
              </a:spcBef>
              <a:spcAft>
                <a:spcPts val="0"/>
              </a:spcAft>
              <a:buNone/>
            </a:pPr>
            <a:r>
              <a:t/>
            </a:r>
            <a:endParaRPr sz="900">
              <a:solidFill>
                <a:srgbClr val="0C344C"/>
              </a:solidFill>
              <a:latin typeface="Comic Sans MS"/>
              <a:ea typeface="Comic Sans MS"/>
              <a:cs typeface="Comic Sans MS"/>
              <a:sym typeface="Comic Sans MS"/>
            </a:endParaRPr>
          </a:p>
        </p:txBody>
      </p:sp>
      <p:sp>
        <p:nvSpPr>
          <p:cNvPr id="217" name="Google Shape;217;p26"/>
          <p:cNvSpPr txBox="1"/>
          <p:nvPr/>
        </p:nvSpPr>
        <p:spPr>
          <a:xfrm>
            <a:off x="6039424" y="3455302"/>
            <a:ext cx="464700" cy="3369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lang="en" sz="2400">
                <a:solidFill>
                  <a:srgbClr val="BFBEBE"/>
                </a:solidFill>
                <a:latin typeface="Arial"/>
                <a:ea typeface="Arial"/>
                <a:cs typeface="Arial"/>
                <a:sym typeface="Arial"/>
              </a:rPr>
              <a:t>04</a:t>
            </a:r>
            <a:endParaRPr sz="1100"/>
          </a:p>
        </p:txBody>
      </p:sp>
      <p:sp>
        <p:nvSpPr>
          <p:cNvPr id="218" name="Google Shape;218;p26"/>
          <p:cNvSpPr txBox="1"/>
          <p:nvPr/>
        </p:nvSpPr>
        <p:spPr>
          <a:xfrm>
            <a:off x="6828050" y="2400800"/>
            <a:ext cx="2012400" cy="1210500"/>
          </a:xfrm>
          <a:prstGeom prst="rect">
            <a:avLst/>
          </a:prstGeom>
          <a:noFill/>
          <a:ln>
            <a:noFill/>
          </a:ln>
        </p:spPr>
        <p:txBody>
          <a:bodyPr anchorCtr="0" anchor="ctr" bIns="0" lIns="0" spcFirstLastPara="1" rIns="0" wrap="square" tIns="0">
            <a:noAutofit/>
          </a:bodyPr>
          <a:lstStyle/>
          <a:p>
            <a:pPr indent="0" lvl="0" marL="457200" rtl="0" algn="ctr">
              <a:lnSpc>
                <a:spcPct val="100000"/>
              </a:lnSpc>
              <a:spcBef>
                <a:spcPts val="1200"/>
              </a:spcBef>
              <a:spcAft>
                <a:spcPts val="0"/>
              </a:spcAft>
              <a:buClr>
                <a:schemeClr val="dk1"/>
              </a:buClr>
              <a:buSzPts val="1100"/>
              <a:buFont typeface="Arial"/>
              <a:buNone/>
            </a:pPr>
            <a:r>
              <a:rPr lang="en" sz="1100">
                <a:solidFill>
                  <a:schemeClr val="dk1"/>
                </a:solidFill>
                <a:latin typeface="Comic Sans MS"/>
                <a:ea typeface="Comic Sans MS"/>
                <a:cs typeface="Comic Sans MS"/>
                <a:sym typeface="Comic Sans MS"/>
              </a:rPr>
              <a:t>Bridging the gap between consumer and provider  by connecting them . (buyer-farmer</a:t>
            </a:r>
            <a:r>
              <a:rPr lang="en" sz="1100">
                <a:solidFill>
                  <a:schemeClr val="dk1"/>
                </a:solidFill>
                <a:latin typeface="Comic Sans MS"/>
                <a:ea typeface="Comic Sans MS"/>
                <a:cs typeface="Comic Sans MS"/>
                <a:sym typeface="Comic Sans MS"/>
              </a:rPr>
              <a:t> , </a:t>
            </a:r>
            <a:r>
              <a:rPr lang="en" sz="1100">
                <a:solidFill>
                  <a:schemeClr val="dk1"/>
                </a:solidFill>
                <a:latin typeface="Comic Sans MS"/>
                <a:ea typeface="Comic Sans MS"/>
                <a:cs typeface="Comic Sans MS"/>
                <a:sym typeface="Comic Sans MS"/>
              </a:rPr>
              <a:t>citizen-vendors)</a:t>
            </a:r>
            <a:endParaRPr sz="1100">
              <a:solidFill>
                <a:schemeClr val="dk1"/>
              </a:solidFill>
              <a:latin typeface="Comic Sans MS"/>
              <a:ea typeface="Comic Sans MS"/>
              <a:cs typeface="Comic Sans MS"/>
              <a:sym typeface="Comic Sans MS"/>
            </a:endParaRPr>
          </a:p>
          <a:p>
            <a:pPr indent="0" lvl="0" marL="0" marR="0" rtl="0" algn="ctr">
              <a:lnSpc>
                <a:spcPct val="100000"/>
              </a:lnSpc>
              <a:spcBef>
                <a:spcPts val="1200"/>
              </a:spcBef>
              <a:spcAft>
                <a:spcPts val="0"/>
              </a:spcAft>
              <a:buNone/>
            </a:pPr>
            <a:r>
              <a:t/>
            </a:r>
            <a:endParaRPr sz="900">
              <a:solidFill>
                <a:srgbClr val="0C344C"/>
              </a:solidFill>
              <a:latin typeface="Comic Sans MS"/>
              <a:ea typeface="Comic Sans MS"/>
              <a:cs typeface="Comic Sans MS"/>
              <a:sym typeface="Comic Sans MS"/>
            </a:endParaRPr>
          </a:p>
        </p:txBody>
      </p:sp>
      <p:sp>
        <p:nvSpPr>
          <p:cNvPr id="219" name="Google Shape;219;p26"/>
          <p:cNvSpPr txBox="1"/>
          <p:nvPr/>
        </p:nvSpPr>
        <p:spPr>
          <a:xfrm>
            <a:off x="7908441" y="3565335"/>
            <a:ext cx="464700" cy="3369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lang="en" sz="2400">
                <a:solidFill>
                  <a:srgbClr val="BFBEBE"/>
                </a:solidFill>
                <a:latin typeface="Arial"/>
                <a:ea typeface="Arial"/>
                <a:cs typeface="Arial"/>
                <a:sym typeface="Arial"/>
              </a:rPr>
              <a:t>05</a:t>
            </a:r>
            <a:endParaRPr sz="1100"/>
          </a:p>
        </p:txBody>
      </p:sp>
      <p:grpSp>
        <p:nvGrpSpPr>
          <p:cNvPr id="220" name="Google Shape;220;p26"/>
          <p:cNvGrpSpPr/>
          <p:nvPr/>
        </p:nvGrpSpPr>
        <p:grpSpPr>
          <a:xfrm>
            <a:off x="3812533" y="2791578"/>
            <a:ext cx="221803" cy="221803"/>
            <a:chOff x="5554663" y="2887663"/>
            <a:chExt cx="360362" cy="360363"/>
          </a:xfrm>
        </p:grpSpPr>
        <p:sp>
          <p:nvSpPr>
            <p:cNvPr id="221" name="Google Shape;221;p26"/>
            <p:cNvSpPr/>
            <p:nvPr/>
          </p:nvSpPr>
          <p:spPr>
            <a:xfrm>
              <a:off x="5784850" y="3052763"/>
              <a:ext cx="130175" cy="150813"/>
            </a:xfrm>
            <a:custGeom>
              <a:rect b="b" l="l" r="r" t="t"/>
              <a:pathLst>
                <a:path extrusionOk="0" h="40" w="35">
                  <a:moveTo>
                    <a:pt x="35" y="37"/>
                  </a:moveTo>
                  <a:cubicBezTo>
                    <a:pt x="35" y="30"/>
                    <a:pt x="30" y="24"/>
                    <a:pt x="24" y="22"/>
                  </a:cubicBezTo>
                  <a:cubicBezTo>
                    <a:pt x="27" y="19"/>
                    <a:pt x="29" y="16"/>
                    <a:pt x="29" y="12"/>
                  </a:cubicBezTo>
                  <a:cubicBezTo>
                    <a:pt x="29" y="5"/>
                    <a:pt x="24" y="0"/>
                    <a:pt x="17" y="0"/>
                  </a:cubicBezTo>
                  <a:cubicBezTo>
                    <a:pt x="10" y="0"/>
                    <a:pt x="5" y="5"/>
                    <a:pt x="5" y="12"/>
                  </a:cubicBezTo>
                  <a:cubicBezTo>
                    <a:pt x="5" y="16"/>
                    <a:pt x="7" y="19"/>
                    <a:pt x="10" y="22"/>
                  </a:cubicBezTo>
                  <a:cubicBezTo>
                    <a:pt x="5" y="24"/>
                    <a:pt x="2" y="28"/>
                    <a:pt x="0" y="32"/>
                  </a:cubicBezTo>
                  <a:cubicBezTo>
                    <a:pt x="3" y="34"/>
                    <a:pt x="5" y="37"/>
                    <a:pt x="7" y="40"/>
                  </a:cubicBezTo>
                  <a:cubicBezTo>
                    <a:pt x="33" y="40"/>
                    <a:pt x="33" y="40"/>
                    <a:pt x="33" y="40"/>
                  </a:cubicBezTo>
                  <a:cubicBezTo>
                    <a:pt x="33" y="40"/>
                    <a:pt x="33" y="40"/>
                    <a:pt x="33" y="40"/>
                  </a:cubicBezTo>
                  <a:cubicBezTo>
                    <a:pt x="34" y="40"/>
                    <a:pt x="35" y="39"/>
                    <a:pt x="35" y="38"/>
                  </a:cubicBezTo>
                  <a:cubicBezTo>
                    <a:pt x="35" y="38"/>
                    <a:pt x="35" y="38"/>
                    <a:pt x="35" y="37"/>
                  </a:cubicBez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22" name="Google Shape;222;p26"/>
            <p:cNvSpPr/>
            <p:nvPr/>
          </p:nvSpPr>
          <p:spPr>
            <a:xfrm>
              <a:off x="5554663" y="3052763"/>
              <a:ext cx="131763" cy="150813"/>
            </a:xfrm>
            <a:custGeom>
              <a:rect b="b" l="l" r="r" t="t"/>
              <a:pathLst>
                <a:path extrusionOk="0" h="40" w="35">
                  <a:moveTo>
                    <a:pt x="35" y="32"/>
                  </a:moveTo>
                  <a:cubicBezTo>
                    <a:pt x="33" y="27"/>
                    <a:pt x="30" y="24"/>
                    <a:pt x="25" y="22"/>
                  </a:cubicBezTo>
                  <a:cubicBezTo>
                    <a:pt x="28" y="19"/>
                    <a:pt x="30" y="16"/>
                    <a:pt x="30" y="12"/>
                  </a:cubicBezTo>
                  <a:cubicBezTo>
                    <a:pt x="30" y="5"/>
                    <a:pt x="25" y="0"/>
                    <a:pt x="18" y="0"/>
                  </a:cubicBezTo>
                  <a:cubicBezTo>
                    <a:pt x="11" y="0"/>
                    <a:pt x="6" y="5"/>
                    <a:pt x="6" y="12"/>
                  </a:cubicBezTo>
                  <a:cubicBezTo>
                    <a:pt x="6" y="16"/>
                    <a:pt x="8" y="19"/>
                    <a:pt x="11" y="22"/>
                  </a:cubicBezTo>
                  <a:cubicBezTo>
                    <a:pt x="4" y="24"/>
                    <a:pt x="0" y="31"/>
                    <a:pt x="0" y="38"/>
                  </a:cubicBezTo>
                  <a:cubicBezTo>
                    <a:pt x="0" y="39"/>
                    <a:pt x="1" y="40"/>
                    <a:pt x="2" y="40"/>
                  </a:cubicBezTo>
                  <a:cubicBezTo>
                    <a:pt x="28" y="40"/>
                    <a:pt x="28" y="40"/>
                    <a:pt x="28" y="40"/>
                  </a:cubicBezTo>
                  <a:cubicBezTo>
                    <a:pt x="30" y="37"/>
                    <a:pt x="32" y="34"/>
                    <a:pt x="35" y="32"/>
                  </a:cubicBez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23" name="Google Shape;223;p26"/>
            <p:cNvSpPr/>
            <p:nvPr/>
          </p:nvSpPr>
          <p:spPr>
            <a:xfrm>
              <a:off x="5667375" y="3098801"/>
              <a:ext cx="136525" cy="149225"/>
            </a:xfrm>
            <a:custGeom>
              <a:rect b="b" l="l" r="r" t="t"/>
              <a:pathLst>
                <a:path extrusionOk="0" h="40" w="36">
                  <a:moveTo>
                    <a:pt x="36" y="37"/>
                  </a:moveTo>
                  <a:cubicBezTo>
                    <a:pt x="36" y="30"/>
                    <a:pt x="31" y="24"/>
                    <a:pt x="25" y="22"/>
                  </a:cubicBezTo>
                  <a:cubicBezTo>
                    <a:pt x="28" y="19"/>
                    <a:pt x="30" y="16"/>
                    <a:pt x="30" y="12"/>
                  </a:cubicBezTo>
                  <a:cubicBezTo>
                    <a:pt x="30" y="5"/>
                    <a:pt x="25" y="0"/>
                    <a:pt x="18" y="0"/>
                  </a:cubicBezTo>
                  <a:cubicBezTo>
                    <a:pt x="11" y="0"/>
                    <a:pt x="6" y="5"/>
                    <a:pt x="6" y="12"/>
                  </a:cubicBezTo>
                  <a:cubicBezTo>
                    <a:pt x="6" y="16"/>
                    <a:pt x="8" y="19"/>
                    <a:pt x="11" y="22"/>
                  </a:cubicBezTo>
                  <a:cubicBezTo>
                    <a:pt x="4" y="24"/>
                    <a:pt x="0" y="31"/>
                    <a:pt x="0" y="38"/>
                  </a:cubicBezTo>
                  <a:cubicBezTo>
                    <a:pt x="0" y="39"/>
                    <a:pt x="1" y="40"/>
                    <a:pt x="2" y="40"/>
                  </a:cubicBezTo>
                  <a:cubicBezTo>
                    <a:pt x="34" y="40"/>
                    <a:pt x="34" y="40"/>
                    <a:pt x="34" y="40"/>
                  </a:cubicBezTo>
                  <a:cubicBezTo>
                    <a:pt x="34" y="40"/>
                    <a:pt x="34" y="40"/>
                    <a:pt x="34" y="40"/>
                  </a:cubicBezTo>
                  <a:cubicBezTo>
                    <a:pt x="35" y="40"/>
                    <a:pt x="36" y="39"/>
                    <a:pt x="36" y="38"/>
                  </a:cubicBezTo>
                  <a:cubicBezTo>
                    <a:pt x="36" y="38"/>
                    <a:pt x="36" y="38"/>
                    <a:pt x="36" y="37"/>
                  </a:cubicBez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24" name="Google Shape;224;p26"/>
            <p:cNvSpPr/>
            <p:nvPr/>
          </p:nvSpPr>
          <p:spPr>
            <a:xfrm>
              <a:off x="5630863" y="2887663"/>
              <a:ext cx="209550" cy="195263"/>
            </a:xfrm>
            <a:custGeom>
              <a:rect b="b" l="l" r="r" t="t"/>
              <a:pathLst>
                <a:path extrusionOk="0" h="52" w="56">
                  <a:moveTo>
                    <a:pt x="50" y="0"/>
                  </a:moveTo>
                  <a:cubicBezTo>
                    <a:pt x="6" y="0"/>
                    <a:pt x="6" y="0"/>
                    <a:pt x="6" y="0"/>
                  </a:cubicBezTo>
                  <a:cubicBezTo>
                    <a:pt x="3" y="0"/>
                    <a:pt x="0" y="3"/>
                    <a:pt x="0" y="6"/>
                  </a:cubicBezTo>
                  <a:cubicBezTo>
                    <a:pt x="0" y="34"/>
                    <a:pt x="0" y="34"/>
                    <a:pt x="0" y="34"/>
                  </a:cubicBezTo>
                  <a:cubicBezTo>
                    <a:pt x="0" y="37"/>
                    <a:pt x="3" y="40"/>
                    <a:pt x="6" y="40"/>
                  </a:cubicBezTo>
                  <a:cubicBezTo>
                    <a:pt x="9" y="40"/>
                    <a:pt x="9" y="40"/>
                    <a:pt x="9" y="40"/>
                  </a:cubicBezTo>
                  <a:cubicBezTo>
                    <a:pt x="21" y="51"/>
                    <a:pt x="21" y="51"/>
                    <a:pt x="21" y="51"/>
                  </a:cubicBezTo>
                  <a:cubicBezTo>
                    <a:pt x="21" y="52"/>
                    <a:pt x="21" y="52"/>
                    <a:pt x="22" y="52"/>
                  </a:cubicBezTo>
                  <a:cubicBezTo>
                    <a:pt x="22" y="52"/>
                    <a:pt x="23" y="52"/>
                    <a:pt x="23" y="52"/>
                  </a:cubicBezTo>
                  <a:cubicBezTo>
                    <a:pt x="24" y="52"/>
                    <a:pt x="24" y="51"/>
                    <a:pt x="24" y="50"/>
                  </a:cubicBezTo>
                  <a:cubicBezTo>
                    <a:pt x="24" y="40"/>
                    <a:pt x="24" y="40"/>
                    <a:pt x="24" y="40"/>
                  </a:cubicBezTo>
                  <a:cubicBezTo>
                    <a:pt x="50" y="40"/>
                    <a:pt x="50" y="40"/>
                    <a:pt x="50" y="40"/>
                  </a:cubicBezTo>
                  <a:cubicBezTo>
                    <a:pt x="53" y="40"/>
                    <a:pt x="56" y="37"/>
                    <a:pt x="56" y="34"/>
                  </a:cubicBezTo>
                  <a:cubicBezTo>
                    <a:pt x="56" y="6"/>
                    <a:pt x="56" y="6"/>
                    <a:pt x="56" y="6"/>
                  </a:cubicBezTo>
                  <a:cubicBezTo>
                    <a:pt x="56" y="3"/>
                    <a:pt x="53" y="0"/>
                    <a:pt x="50" y="0"/>
                  </a:cubicBezTo>
                  <a:close/>
                  <a:moveTo>
                    <a:pt x="42" y="28"/>
                  </a:moveTo>
                  <a:cubicBezTo>
                    <a:pt x="14" y="28"/>
                    <a:pt x="14" y="28"/>
                    <a:pt x="14" y="28"/>
                  </a:cubicBezTo>
                  <a:cubicBezTo>
                    <a:pt x="13" y="28"/>
                    <a:pt x="12" y="27"/>
                    <a:pt x="12" y="26"/>
                  </a:cubicBezTo>
                  <a:cubicBezTo>
                    <a:pt x="12" y="25"/>
                    <a:pt x="13" y="24"/>
                    <a:pt x="14" y="24"/>
                  </a:cubicBezTo>
                  <a:cubicBezTo>
                    <a:pt x="42" y="24"/>
                    <a:pt x="42" y="24"/>
                    <a:pt x="42" y="24"/>
                  </a:cubicBezTo>
                  <a:cubicBezTo>
                    <a:pt x="43" y="24"/>
                    <a:pt x="44" y="25"/>
                    <a:pt x="44" y="26"/>
                  </a:cubicBezTo>
                  <a:cubicBezTo>
                    <a:pt x="44" y="27"/>
                    <a:pt x="43" y="28"/>
                    <a:pt x="42" y="28"/>
                  </a:cubicBezTo>
                  <a:close/>
                  <a:moveTo>
                    <a:pt x="42" y="20"/>
                  </a:moveTo>
                  <a:cubicBezTo>
                    <a:pt x="14" y="20"/>
                    <a:pt x="14" y="20"/>
                    <a:pt x="14" y="20"/>
                  </a:cubicBezTo>
                  <a:cubicBezTo>
                    <a:pt x="13" y="20"/>
                    <a:pt x="12" y="19"/>
                    <a:pt x="12" y="18"/>
                  </a:cubicBezTo>
                  <a:cubicBezTo>
                    <a:pt x="12" y="17"/>
                    <a:pt x="13" y="16"/>
                    <a:pt x="14" y="16"/>
                  </a:cubicBezTo>
                  <a:cubicBezTo>
                    <a:pt x="42" y="16"/>
                    <a:pt x="42" y="16"/>
                    <a:pt x="42" y="16"/>
                  </a:cubicBezTo>
                  <a:cubicBezTo>
                    <a:pt x="43" y="16"/>
                    <a:pt x="44" y="17"/>
                    <a:pt x="44" y="18"/>
                  </a:cubicBezTo>
                  <a:cubicBezTo>
                    <a:pt x="44" y="19"/>
                    <a:pt x="43" y="20"/>
                    <a:pt x="42" y="20"/>
                  </a:cubicBezTo>
                  <a:close/>
                  <a:moveTo>
                    <a:pt x="42" y="12"/>
                  </a:moveTo>
                  <a:cubicBezTo>
                    <a:pt x="14" y="12"/>
                    <a:pt x="14" y="12"/>
                    <a:pt x="14" y="12"/>
                  </a:cubicBezTo>
                  <a:cubicBezTo>
                    <a:pt x="13" y="12"/>
                    <a:pt x="12" y="11"/>
                    <a:pt x="12" y="10"/>
                  </a:cubicBezTo>
                  <a:cubicBezTo>
                    <a:pt x="12" y="9"/>
                    <a:pt x="13" y="8"/>
                    <a:pt x="14" y="8"/>
                  </a:cubicBezTo>
                  <a:cubicBezTo>
                    <a:pt x="42" y="8"/>
                    <a:pt x="42" y="8"/>
                    <a:pt x="42" y="8"/>
                  </a:cubicBezTo>
                  <a:cubicBezTo>
                    <a:pt x="43" y="8"/>
                    <a:pt x="44" y="9"/>
                    <a:pt x="44" y="10"/>
                  </a:cubicBezTo>
                  <a:cubicBezTo>
                    <a:pt x="44" y="11"/>
                    <a:pt x="43" y="12"/>
                    <a:pt x="42" y="12"/>
                  </a:cubicBez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grpSp>
        <p:nvGrpSpPr>
          <p:cNvPr id="225" name="Google Shape;225;p26"/>
          <p:cNvGrpSpPr/>
          <p:nvPr/>
        </p:nvGrpSpPr>
        <p:grpSpPr>
          <a:xfrm>
            <a:off x="7859520" y="1734878"/>
            <a:ext cx="221803" cy="221803"/>
            <a:chOff x="5554663" y="2887663"/>
            <a:chExt cx="360362" cy="360363"/>
          </a:xfrm>
        </p:grpSpPr>
        <p:sp>
          <p:nvSpPr>
            <p:cNvPr id="226" name="Google Shape;226;p26"/>
            <p:cNvSpPr/>
            <p:nvPr/>
          </p:nvSpPr>
          <p:spPr>
            <a:xfrm>
              <a:off x="5784850" y="3052763"/>
              <a:ext cx="130175" cy="150813"/>
            </a:xfrm>
            <a:custGeom>
              <a:rect b="b" l="l" r="r" t="t"/>
              <a:pathLst>
                <a:path extrusionOk="0" h="40" w="35">
                  <a:moveTo>
                    <a:pt x="35" y="37"/>
                  </a:moveTo>
                  <a:cubicBezTo>
                    <a:pt x="35" y="30"/>
                    <a:pt x="30" y="24"/>
                    <a:pt x="24" y="22"/>
                  </a:cubicBezTo>
                  <a:cubicBezTo>
                    <a:pt x="27" y="19"/>
                    <a:pt x="29" y="16"/>
                    <a:pt x="29" y="12"/>
                  </a:cubicBezTo>
                  <a:cubicBezTo>
                    <a:pt x="29" y="5"/>
                    <a:pt x="24" y="0"/>
                    <a:pt x="17" y="0"/>
                  </a:cubicBezTo>
                  <a:cubicBezTo>
                    <a:pt x="10" y="0"/>
                    <a:pt x="5" y="5"/>
                    <a:pt x="5" y="12"/>
                  </a:cubicBezTo>
                  <a:cubicBezTo>
                    <a:pt x="5" y="16"/>
                    <a:pt x="7" y="19"/>
                    <a:pt x="10" y="22"/>
                  </a:cubicBezTo>
                  <a:cubicBezTo>
                    <a:pt x="5" y="24"/>
                    <a:pt x="2" y="28"/>
                    <a:pt x="0" y="32"/>
                  </a:cubicBezTo>
                  <a:cubicBezTo>
                    <a:pt x="3" y="34"/>
                    <a:pt x="5" y="37"/>
                    <a:pt x="7" y="40"/>
                  </a:cubicBezTo>
                  <a:cubicBezTo>
                    <a:pt x="33" y="40"/>
                    <a:pt x="33" y="40"/>
                    <a:pt x="33" y="40"/>
                  </a:cubicBezTo>
                  <a:cubicBezTo>
                    <a:pt x="33" y="40"/>
                    <a:pt x="33" y="40"/>
                    <a:pt x="33" y="40"/>
                  </a:cubicBezTo>
                  <a:cubicBezTo>
                    <a:pt x="34" y="40"/>
                    <a:pt x="35" y="39"/>
                    <a:pt x="35" y="38"/>
                  </a:cubicBezTo>
                  <a:cubicBezTo>
                    <a:pt x="35" y="38"/>
                    <a:pt x="35" y="38"/>
                    <a:pt x="35" y="37"/>
                  </a:cubicBez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27" name="Google Shape;227;p26"/>
            <p:cNvSpPr/>
            <p:nvPr/>
          </p:nvSpPr>
          <p:spPr>
            <a:xfrm>
              <a:off x="5554663" y="3052763"/>
              <a:ext cx="131763" cy="150813"/>
            </a:xfrm>
            <a:custGeom>
              <a:rect b="b" l="l" r="r" t="t"/>
              <a:pathLst>
                <a:path extrusionOk="0" h="40" w="35">
                  <a:moveTo>
                    <a:pt x="35" y="32"/>
                  </a:moveTo>
                  <a:cubicBezTo>
                    <a:pt x="33" y="27"/>
                    <a:pt x="30" y="24"/>
                    <a:pt x="25" y="22"/>
                  </a:cubicBezTo>
                  <a:cubicBezTo>
                    <a:pt x="28" y="19"/>
                    <a:pt x="30" y="16"/>
                    <a:pt x="30" y="12"/>
                  </a:cubicBezTo>
                  <a:cubicBezTo>
                    <a:pt x="30" y="5"/>
                    <a:pt x="25" y="0"/>
                    <a:pt x="18" y="0"/>
                  </a:cubicBezTo>
                  <a:cubicBezTo>
                    <a:pt x="11" y="0"/>
                    <a:pt x="6" y="5"/>
                    <a:pt x="6" y="12"/>
                  </a:cubicBezTo>
                  <a:cubicBezTo>
                    <a:pt x="6" y="16"/>
                    <a:pt x="8" y="19"/>
                    <a:pt x="11" y="22"/>
                  </a:cubicBezTo>
                  <a:cubicBezTo>
                    <a:pt x="4" y="24"/>
                    <a:pt x="0" y="31"/>
                    <a:pt x="0" y="38"/>
                  </a:cubicBezTo>
                  <a:cubicBezTo>
                    <a:pt x="0" y="39"/>
                    <a:pt x="1" y="40"/>
                    <a:pt x="2" y="40"/>
                  </a:cubicBezTo>
                  <a:cubicBezTo>
                    <a:pt x="28" y="40"/>
                    <a:pt x="28" y="40"/>
                    <a:pt x="28" y="40"/>
                  </a:cubicBezTo>
                  <a:cubicBezTo>
                    <a:pt x="30" y="37"/>
                    <a:pt x="32" y="34"/>
                    <a:pt x="35" y="32"/>
                  </a:cubicBez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28" name="Google Shape;228;p26"/>
            <p:cNvSpPr/>
            <p:nvPr/>
          </p:nvSpPr>
          <p:spPr>
            <a:xfrm>
              <a:off x="5667375" y="3098801"/>
              <a:ext cx="136525" cy="149225"/>
            </a:xfrm>
            <a:custGeom>
              <a:rect b="b" l="l" r="r" t="t"/>
              <a:pathLst>
                <a:path extrusionOk="0" h="40" w="36">
                  <a:moveTo>
                    <a:pt x="36" y="37"/>
                  </a:moveTo>
                  <a:cubicBezTo>
                    <a:pt x="36" y="30"/>
                    <a:pt x="31" y="24"/>
                    <a:pt x="25" y="22"/>
                  </a:cubicBezTo>
                  <a:cubicBezTo>
                    <a:pt x="28" y="19"/>
                    <a:pt x="30" y="16"/>
                    <a:pt x="30" y="12"/>
                  </a:cubicBezTo>
                  <a:cubicBezTo>
                    <a:pt x="30" y="5"/>
                    <a:pt x="25" y="0"/>
                    <a:pt x="18" y="0"/>
                  </a:cubicBezTo>
                  <a:cubicBezTo>
                    <a:pt x="11" y="0"/>
                    <a:pt x="6" y="5"/>
                    <a:pt x="6" y="12"/>
                  </a:cubicBezTo>
                  <a:cubicBezTo>
                    <a:pt x="6" y="16"/>
                    <a:pt x="8" y="19"/>
                    <a:pt x="11" y="22"/>
                  </a:cubicBezTo>
                  <a:cubicBezTo>
                    <a:pt x="4" y="24"/>
                    <a:pt x="0" y="31"/>
                    <a:pt x="0" y="38"/>
                  </a:cubicBezTo>
                  <a:cubicBezTo>
                    <a:pt x="0" y="39"/>
                    <a:pt x="1" y="40"/>
                    <a:pt x="2" y="40"/>
                  </a:cubicBezTo>
                  <a:cubicBezTo>
                    <a:pt x="34" y="40"/>
                    <a:pt x="34" y="40"/>
                    <a:pt x="34" y="40"/>
                  </a:cubicBezTo>
                  <a:cubicBezTo>
                    <a:pt x="34" y="40"/>
                    <a:pt x="34" y="40"/>
                    <a:pt x="34" y="40"/>
                  </a:cubicBezTo>
                  <a:cubicBezTo>
                    <a:pt x="35" y="40"/>
                    <a:pt x="36" y="39"/>
                    <a:pt x="36" y="38"/>
                  </a:cubicBezTo>
                  <a:cubicBezTo>
                    <a:pt x="36" y="38"/>
                    <a:pt x="36" y="38"/>
                    <a:pt x="36" y="37"/>
                  </a:cubicBez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29" name="Google Shape;229;p26"/>
            <p:cNvSpPr/>
            <p:nvPr/>
          </p:nvSpPr>
          <p:spPr>
            <a:xfrm>
              <a:off x="5630863" y="2887663"/>
              <a:ext cx="209550" cy="195263"/>
            </a:xfrm>
            <a:custGeom>
              <a:rect b="b" l="l" r="r" t="t"/>
              <a:pathLst>
                <a:path extrusionOk="0" h="52" w="56">
                  <a:moveTo>
                    <a:pt x="50" y="0"/>
                  </a:moveTo>
                  <a:cubicBezTo>
                    <a:pt x="6" y="0"/>
                    <a:pt x="6" y="0"/>
                    <a:pt x="6" y="0"/>
                  </a:cubicBezTo>
                  <a:cubicBezTo>
                    <a:pt x="3" y="0"/>
                    <a:pt x="0" y="3"/>
                    <a:pt x="0" y="6"/>
                  </a:cubicBezTo>
                  <a:cubicBezTo>
                    <a:pt x="0" y="34"/>
                    <a:pt x="0" y="34"/>
                    <a:pt x="0" y="34"/>
                  </a:cubicBezTo>
                  <a:cubicBezTo>
                    <a:pt x="0" y="37"/>
                    <a:pt x="3" y="40"/>
                    <a:pt x="6" y="40"/>
                  </a:cubicBezTo>
                  <a:cubicBezTo>
                    <a:pt x="9" y="40"/>
                    <a:pt x="9" y="40"/>
                    <a:pt x="9" y="40"/>
                  </a:cubicBezTo>
                  <a:cubicBezTo>
                    <a:pt x="21" y="51"/>
                    <a:pt x="21" y="51"/>
                    <a:pt x="21" y="51"/>
                  </a:cubicBezTo>
                  <a:cubicBezTo>
                    <a:pt x="21" y="52"/>
                    <a:pt x="21" y="52"/>
                    <a:pt x="22" y="52"/>
                  </a:cubicBezTo>
                  <a:cubicBezTo>
                    <a:pt x="22" y="52"/>
                    <a:pt x="23" y="52"/>
                    <a:pt x="23" y="52"/>
                  </a:cubicBezTo>
                  <a:cubicBezTo>
                    <a:pt x="24" y="52"/>
                    <a:pt x="24" y="51"/>
                    <a:pt x="24" y="50"/>
                  </a:cubicBezTo>
                  <a:cubicBezTo>
                    <a:pt x="24" y="40"/>
                    <a:pt x="24" y="40"/>
                    <a:pt x="24" y="40"/>
                  </a:cubicBezTo>
                  <a:cubicBezTo>
                    <a:pt x="50" y="40"/>
                    <a:pt x="50" y="40"/>
                    <a:pt x="50" y="40"/>
                  </a:cubicBezTo>
                  <a:cubicBezTo>
                    <a:pt x="53" y="40"/>
                    <a:pt x="56" y="37"/>
                    <a:pt x="56" y="34"/>
                  </a:cubicBezTo>
                  <a:cubicBezTo>
                    <a:pt x="56" y="6"/>
                    <a:pt x="56" y="6"/>
                    <a:pt x="56" y="6"/>
                  </a:cubicBezTo>
                  <a:cubicBezTo>
                    <a:pt x="56" y="3"/>
                    <a:pt x="53" y="0"/>
                    <a:pt x="50" y="0"/>
                  </a:cubicBezTo>
                  <a:close/>
                  <a:moveTo>
                    <a:pt x="42" y="28"/>
                  </a:moveTo>
                  <a:cubicBezTo>
                    <a:pt x="14" y="28"/>
                    <a:pt x="14" y="28"/>
                    <a:pt x="14" y="28"/>
                  </a:cubicBezTo>
                  <a:cubicBezTo>
                    <a:pt x="13" y="28"/>
                    <a:pt x="12" y="27"/>
                    <a:pt x="12" y="26"/>
                  </a:cubicBezTo>
                  <a:cubicBezTo>
                    <a:pt x="12" y="25"/>
                    <a:pt x="13" y="24"/>
                    <a:pt x="14" y="24"/>
                  </a:cubicBezTo>
                  <a:cubicBezTo>
                    <a:pt x="42" y="24"/>
                    <a:pt x="42" y="24"/>
                    <a:pt x="42" y="24"/>
                  </a:cubicBezTo>
                  <a:cubicBezTo>
                    <a:pt x="43" y="24"/>
                    <a:pt x="44" y="25"/>
                    <a:pt x="44" y="26"/>
                  </a:cubicBezTo>
                  <a:cubicBezTo>
                    <a:pt x="44" y="27"/>
                    <a:pt x="43" y="28"/>
                    <a:pt x="42" y="28"/>
                  </a:cubicBezTo>
                  <a:close/>
                  <a:moveTo>
                    <a:pt x="42" y="20"/>
                  </a:moveTo>
                  <a:cubicBezTo>
                    <a:pt x="14" y="20"/>
                    <a:pt x="14" y="20"/>
                    <a:pt x="14" y="20"/>
                  </a:cubicBezTo>
                  <a:cubicBezTo>
                    <a:pt x="13" y="20"/>
                    <a:pt x="12" y="19"/>
                    <a:pt x="12" y="18"/>
                  </a:cubicBezTo>
                  <a:cubicBezTo>
                    <a:pt x="12" y="17"/>
                    <a:pt x="13" y="16"/>
                    <a:pt x="14" y="16"/>
                  </a:cubicBezTo>
                  <a:cubicBezTo>
                    <a:pt x="42" y="16"/>
                    <a:pt x="42" y="16"/>
                    <a:pt x="42" y="16"/>
                  </a:cubicBezTo>
                  <a:cubicBezTo>
                    <a:pt x="43" y="16"/>
                    <a:pt x="44" y="17"/>
                    <a:pt x="44" y="18"/>
                  </a:cubicBezTo>
                  <a:cubicBezTo>
                    <a:pt x="44" y="19"/>
                    <a:pt x="43" y="20"/>
                    <a:pt x="42" y="20"/>
                  </a:cubicBezTo>
                  <a:close/>
                  <a:moveTo>
                    <a:pt x="42" y="12"/>
                  </a:moveTo>
                  <a:cubicBezTo>
                    <a:pt x="14" y="12"/>
                    <a:pt x="14" y="12"/>
                    <a:pt x="14" y="12"/>
                  </a:cubicBezTo>
                  <a:cubicBezTo>
                    <a:pt x="13" y="12"/>
                    <a:pt x="12" y="11"/>
                    <a:pt x="12" y="10"/>
                  </a:cubicBezTo>
                  <a:cubicBezTo>
                    <a:pt x="12" y="9"/>
                    <a:pt x="13" y="8"/>
                    <a:pt x="14" y="8"/>
                  </a:cubicBezTo>
                  <a:cubicBezTo>
                    <a:pt x="42" y="8"/>
                    <a:pt x="42" y="8"/>
                    <a:pt x="42" y="8"/>
                  </a:cubicBezTo>
                  <a:cubicBezTo>
                    <a:pt x="43" y="8"/>
                    <a:pt x="44" y="9"/>
                    <a:pt x="44" y="10"/>
                  </a:cubicBezTo>
                  <a:cubicBezTo>
                    <a:pt x="44" y="11"/>
                    <a:pt x="43" y="12"/>
                    <a:pt x="42" y="12"/>
                  </a:cubicBez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3" name="Shape 233"/>
        <p:cNvGrpSpPr/>
        <p:nvPr/>
      </p:nvGrpSpPr>
      <p:grpSpPr>
        <a:xfrm>
          <a:off x="0" y="0"/>
          <a:ext cx="0" cy="0"/>
          <a:chOff x="0" y="0"/>
          <a:chExt cx="0" cy="0"/>
        </a:xfrm>
      </p:grpSpPr>
      <p:sp>
        <p:nvSpPr>
          <p:cNvPr id="234" name="Google Shape;234;p27"/>
          <p:cNvSpPr/>
          <p:nvPr/>
        </p:nvSpPr>
        <p:spPr>
          <a:xfrm>
            <a:off x="1181175" y="216825"/>
            <a:ext cx="3178200" cy="4827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83D65"/>
              </a:buClr>
              <a:buSzPts val="2800"/>
              <a:buFont typeface="Quattrocento Sans"/>
              <a:buNone/>
            </a:pPr>
            <a:r>
              <a:rPr b="1" lang="en" sz="2800">
                <a:solidFill>
                  <a:schemeClr val="dk1"/>
                </a:solidFill>
                <a:latin typeface="Times New Roman"/>
                <a:ea typeface="Times New Roman"/>
                <a:cs typeface="Times New Roman"/>
                <a:sym typeface="Times New Roman"/>
              </a:rPr>
              <a:t>Social Distancing</a:t>
            </a:r>
            <a:endParaRPr sz="2400">
              <a:solidFill>
                <a:schemeClr val="dk1"/>
              </a:solidFill>
              <a:latin typeface="Lobster"/>
              <a:ea typeface="Lobster"/>
              <a:cs typeface="Lobster"/>
              <a:sym typeface="Lobster"/>
            </a:endParaRPr>
          </a:p>
        </p:txBody>
      </p:sp>
      <p:sp>
        <p:nvSpPr>
          <p:cNvPr id="235" name="Google Shape;235;p27"/>
          <p:cNvSpPr/>
          <p:nvPr/>
        </p:nvSpPr>
        <p:spPr>
          <a:xfrm>
            <a:off x="202425" y="743475"/>
            <a:ext cx="4521300" cy="3853500"/>
          </a:xfrm>
          <a:prstGeom prst="rect">
            <a:avLst/>
          </a:prstGeom>
          <a:noFill/>
          <a:ln>
            <a:noFill/>
          </a:ln>
        </p:spPr>
        <p:txBody>
          <a:bodyPr anchorCtr="0" anchor="t" bIns="182875" lIns="182875" spcFirstLastPara="1" rIns="182875" wrap="square" tIns="182875">
            <a:noAutofit/>
          </a:bodyPr>
          <a:lstStyle/>
          <a:p>
            <a:pPr indent="0" lvl="0" marL="457200" rtl="0" algn="l">
              <a:spcBef>
                <a:spcPts val="0"/>
              </a:spcBef>
              <a:spcAft>
                <a:spcPts val="0"/>
              </a:spcAft>
              <a:buNone/>
            </a:pPr>
            <a:r>
              <a:rPr lang="en" sz="2400">
                <a:solidFill>
                  <a:schemeClr val="dk1"/>
                </a:solidFill>
                <a:latin typeface="Lobster"/>
                <a:ea typeface="Lobster"/>
                <a:cs typeface="Lobster"/>
                <a:sym typeface="Lobster"/>
              </a:rPr>
              <a:t>Problem :-</a:t>
            </a:r>
            <a:endParaRPr sz="1800"/>
          </a:p>
          <a:p>
            <a:pPr indent="-342900" lvl="0" marL="457200" rtl="0" algn="l">
              <a:lnSpc>
                <a:spcPct val="80000"/>
              </a:lnSpc>
              <a:spcBef>
                <a:spcPts val="1000"/>
              </a:spcBef>
              <a:spcAft>
                <a:spcPts val="0"/>
              </a:spcAft>
              <a:buSzPts val="1800"/>
              <a:buChar char="★"/>
            </a:pPr>
            <a:r>
              <a:rPr lang="en" sz="1800"/>
              <a:t>One of the main problem for spread of coronavirus is because of </a:t>
            </a:r>
            <a:r>
              <a:rPr b="1" lang="en" sz="1800"/>
              <a:t>inadequate social distancing</a:t>
            </a:r>
            <a:endParaRPr sz="1800"/>
          </a:p>
          <a:p>
            <a:pPr indent="0" lvl="0" marL="914400" rtl="0" algn="l">
              <a:lnSpc>
                <a:spcPct val="80000"/>
              </a:lnSpc>
              <a:spcBef>
                <a:spcPts val="1000"/>
              </a:spcBef>
              <a:spcAft>
                <a:spcPts val="0"/>
              </a:spcAft>
              <a:buNone/>
            </a:pPr>
            <a:r>
              <a:t/>
            </a:r>
            <a:endParaRPr sz="1800"/>
          </a:p>
          <a:p>
            <a:pPr indent="-342900" lvl="0" marL="457200" rtl="0" algn="l">
              <a:lnSpc>
                <a:spcPct val="80000"/>
              </a:lnSpc>
              <a:spcBef>
                <a:spcPts val="1000"/>
              </a:spcBef>
              <a:spcAft>
                <a:spcPts val="0"/>
              </a:spcAft>
              <a:buSzPts val="1800"/>
              <a:buChar char="★"/>
            </a:pPr>
            <a:r>
              <a:rPr lang="en" sz="1800"/>
              <a:t>We generally see </a:t>
            </a:r>
            <a:r>
              <a:rPr b="1" lang="en" sz="1800"/>
              <a:t>crowds near Grocery Store</a:t>
            </a:r>
            <a:r>
              <a:rPr lang="en" sz="1800"/>
              <a:t> , Medical Clinics and various other stores.</a:t>
            </a:r>
            <a:endParaRPr sz="1800"/>
          </a:p>
          <a:p>
            <a:pPr indent="0" lvl="0" marL="914400" rtl="0" algn="l">
              <a:lnSpc>
                <a:spcPct val="80000"/>
              </a:lnSpc>
              <a:spcBef>
                <a:spcPts val="1000"/>
              </a:spcBef>
              <a:spcAft>
                <a:spcPts val="0"/>
              </a:spcAft>
              <a:buNone/>
            </a:pPr>
            <a:r>
              <a:t/>
            </a:r>
            <a:endParaRPr sz="1800"/>
          </a:p>
          <a:p>
            <a:pPr indent="-342900" lvl="0" marL="457200" rtl="0" algn="l">
              <a:lnSpc>
                <a:spcPct val="80000"/>
              </a:lnSpc>
              <a:spcBef>
                <a:spcPts val="1000"/>
              </a:spcBef>
              <a:spcAft>
                <a:spcPts val="0"/>
              </a:spcAft>
              <a:buSzPts val="1800"/>
              <a:buChar char="★"/>
            </a:pPr>
            <a:r>
              <a:rPr lang="en" sz="1800"/>
              <a:t>Due to these overcrowding,India is daily recording </a:t>
            </a:r>
            <a:r>
              <a:rPr b="1" lang="en" sz="1800"/>
              <a:t>300+ cases</a:t>
            </a:r>
            <a:r>
              <a:rPr lang="en" sz="1800"/>
              <a:t> even after imposing lockdown.</a:t>
            </a:r>
            <a:endParaRPr b="1" sz="1800"/>
          </a:p>
        </p:txBody>
      </p:sp>
      <p:pic>
        <p:nvPicPr>
          <p:cNvPr id="236" name="Google Shape;236;p27"/>
          <p:cNvPicPr preferRelativeResize="0"/>
          <p:nvPr/>
        </p:nvPicPr>
        <p:blipFill>
          <a:blip r:embed="rId3">
            <a:alphaModFix/>
          </a:blip>
          <a:stretch>
            <a:fillRect/>
          </a:stretch>
        </p:blipFill>
        <p:spPr>
          <a:xfrm>
            <a:off x="4867575" y="1557350"/>
            <a:ext cx="2117500" cy="1477075"/>
          </a:xfrm>
          <a:prstGeom prst="rect">
            <a:avLst/>
          </a:prstGeom>
          <a:noFill/>
          <a:ln>
            <a:noFill/>
          </a:ln>
        </p:spPr>
      </p:pic>
      <p:pic>
        <p:nvPicPr>
          <p:cNvPr id="237" name="Google Shape;237;p27"/>
          <p:cNvPicPr preferRelativeResize="0"/>
          <p:nvPr/>
        </p:nvPicPr>
        <p:blipFill>
          <a:blip r:embed="rId4">
            <a:alphaModFix/>
          </a:blip>
          <a:stretch>
            <a:fillRect/>
          </a:stretch>
        </p:blipFill>
        <p:spPr>
          <a:xfrm>
            <a:off x="7128925" y="1557350"/>
            <a:ext cx="2015075" cy="1477075"/>
          </a:xfrm>
          <a:prstGeom prst="rect">
            <a:avLst/>
          </a:prstGeom>
          <a:noFill/>
          <a:ln>
            <a:noFill/>
          </a:ln>
        </p:spPr>
      </p:pic>
      <p:pic>
        <p:nvPicPr>
          <p:cNvPr id="238" name="Google Shape;238;p27"/>
          <p:cNvPicPr preferRelativeResize="0"/>
          <p:nvPr/>
        </p:nvPicPr>
        <p:blipFill>
          <a:blip r:embed="rId5">
            <a:alphaModFix/>
          </a:blip>
          <a:stretch>
            <a:fillRect/>
          </a:stretch>
        </p:blipFill>
        <p:spPr>
          <a:xfrm>
            <a:off x="4867575" y="3129675"/>
            <a:ext cx="4276425" cy="1530050"/>
          </a:xfrm>
          <a:prstGeom prst="rect">
            <a:avLst/>
          </a:prstGeom>
          <a:noFill/>
          <a:ln>
            <a:noFill/>
          </a:ln>
        </p:spPr>
      </p:pic>
      <p:pic>
        <p:nvPicPr>
          <p:cNvPr id="239" name="Google Shape;239;p27"/>
          <p:cNvPicPr preferRelativeResize="0"/>
          <p:nvPr/>
        </p:nvPicPr>
        <p:blipFill rotWithShape="1">
          <a:blip r:embed="rId6">
            <a:alphaModFix/>
          </a:blip>
          <a:srcRect b="0" l="0" r="21722" t="0"/>
          <a:stretch/>
        </p:blipFill>
        <p:spPr>
          <a:xfrm>
            <a:off x="7536650" y="-14975"/>
            <a:ext cx="1607350" cy="1477075"/>
          </a:xfrm>
          <a:prstGeom prst="rect">
            <a:avLst/>
          </a:prstGeom>
          <a:noFill/>
          <a:ln>
            <a:noFill/>
          </a:ln>
        </p:spPr>
      </p:pic>
      <p:pic>
        <p:nvPicPr>
          <p:cNvPr id="240" name="Google Shape;240;p27"/>
          <p:cNvPicPr preferRelativeResize="0"/>
          <p:nvPr/>
        </p:nvPicPr>
        <p:blipFill>
          <a:blip r:embed="rId7">
            <a:alphaModFix/>
          </a:blip>
          <a:stretch>
            <a:fillRect/>
          </a:stretch>
        </p:blipFill>
        <p:spPr>
          <a:xfrm>
            <a:off x="4867575" y="-14975"/>
            <a:ext cx="2555500" cy="1477075"/>
          </a:xfrm>
          <a:prstGeom prst="rect">
            <a:avLst/>
          </a:prstGeom>
          <a:noFill/>
          <a:ln>
            <a:noFill/>
          </a:ln>
        </p:spPr>
      </p:pic>
      <p:grpSp>
        <p:nvGrpSpPr>
          <p:cNvPr id="241" name="Google Shape;241;p27"/>
          <p:cNvGrpSpPr/>
          <p:nvPr/>
        </p:nvGrpSpPr>
        <p:grpSpPr>
          <a:xfrm>
            <a:off x="9498" y="-14975"/>
            <a:ext cx="1240711" cy="482541"/>
            <a:chOff x="5401469" y="1588"/>
            <a:chExt cx="1389063" cy="540238"/>
          </a:xfrm>
        </p:grpSpPr>
        <p:sp>
          <p:nvSpPr>
            <p:cNvPr id="242" name="Google Shape;242;p27"/>
            <p:cNvSpPr/>
            <p:nvPr/>
          </p:nvSpPr>
          <p:spPr>
            <a:xfrm>
              <a:off x="5401469" y="1588"/>
              <a:ext cx="1205279" cy="540238"/>
            </a:xfrm>
            <a:custGeom>
              <a:rect b="b" l="l" r="r" t="t"/>
              <a:pathLst>
                <a:path extrusionOk="0" h="632" w="1410">
                  <a:moveTo>
                    <a:pt x="0" y="0"/>
                  </a:moveTo>
                  <a:lnTo>
                    <a:pt x="630" y="632"/>
                  </a:lnTo>
                  <a:lnTo>
                    <a:pt x="1410" y="632"/>
                  </a:lnTo>
                  <a:lnTo>
                    <a:pt x="780" y="0"/>
                  </a:lnTo>
                  <a:lnTo>
                    <a:pt x="0" y="0"/>
                  </a:lnTo>
                  <a:close/>
                </a:path>
              </a:pathLst>
            </a:custGeom>
            <a:gradFill>
              <a:gsLst>
                <a:gs pos="0">
                  <a:srgbClr val="0C344C"/>
                </a:gs>
                <a:gs pos="100000">
                  <a:srgbClr val="D80F79"/>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3" name="Google Shape;243;p27"/>
            <p:cNvSpPr/>
            <p:nvPr/>
          </p:nvSpPr>
          <p:spPr>
            <a:xfrm>
              <a:off x="6252003" y="1588"/>
              <a:ext cx="538529" cy="426549"/>
            </a:xfrm>
            <a:custGeom>
              <a:rect b="b" l="l" r="r" t="t"/>
              <a:pathLst>
                <a:path extrusionOk="0" h="499" w="630">
                  <a:moveTo>
                    <a:pt x="0" y="0"/>
                  </a:moveTo>
                  <a:lnTo>
                    <a:pt x="498" y="499"/>
                  </a:lnTo>
                  <a:lnTo>
                    <a:pt x="630" y="499"/>
                  </a:lnTo>
                  <a:lnTo>
                    <a:pt x="132" y="0"/>
                  </a:lnTo>
                  <a:lnTo>
                    <a:pt x="0" y="0"/>
                  </a:lnTo>
                  <a:close/>
                </a:path>
              </a:pathLst>
            </a:custGeom>
            <a:solidFill>
              <a:srgbClr val="0C344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7" name="Shape 247"/>
        <p:cNvGrpSpPr/>
        <p:nvPr/>
      </p:nvGrpSpPr>
      <p:grpSpPr>
        <a:xfrm>
          <a:off x="0" y="0"/>
          <a:ext cx="0" cy="0"/>
          <a:chOff x="0" y="0"/>
          <a:chExt cx="0" cy="0"/>
        </a:xfrm>
      </p:grpSpPr>
      <p:grpSp>
        <p:nvGrpSpPr>
          <p:cNvPr id="248" name="Google Shape;248;p28"/>
          <p:cNvGrpSpPr/>
          <p:nvPr/>
        </p:nvGrpSpPr>
        <p:grpSpPr>
          <a:xfrm>
            <a:off x="386086" y="0"/>
            <a:ext cx="1240711" cy="482541"/>
            <a:chOff x="5401469" y="1588"/>
            <a:chExt cx="1389063" cy="540238"/>
          </a:xfrm>
        </p:grpSpPr>
        <p:sp>
          <p:nvSpPr>
            <p:cNvPr id="249" name="Google Shape;249;p28"/>
            <p:cNvSpPr/>
            <p:nvPr/>
          </p:nvSpPr>
          <p:spPr>
            <a:xfrm>
              <a:off x="5401469" y="1588"/>
              <a:ext cx="1205279" cy="540238"/>
            </a:xfrm>
            <a:custGeom>
              <a:rect b="b" l="l" r="r" t="t"/>
              <a:pathLst>
                <a:path extrusionOk="0" h="632" w="1410">
                  <a:moveTo>
                    <a:pt x="0" y="0"/>
                  </a:moveTo>
                  <a:lnTo>
                    <a:pt x="630" y="632"/>
                  </a:lnTo>
                  <a:lnTo>
                    <a:pt x="1410" y="632"/>
                  </a:lnTo>
                  <a:lnTo>
                    <a:pt x="780" y="0"/>
                  </a:lnTo>
                  <a:lnTo>
                    <a:pt x="0" y="0"/>
                  </a:lnTo>
                  <a:close/>
                </a:path>
              </a:pathLst>
            </a:custGeom>
            <a:gradFill>
              <a:gsLst>
                <a:gs pos="0">
                  <a:srgbClr val="0C344C"/>
                </a:gs>
                <a:gs pos="100000">
                  <a:srgbClr val="D80F79"/>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0" name="Google Shape;250;p28"/>
            <p:cNvSpPr/>
            <p:nvPr/>
          </p:nvSpPr>
          <p:spPr>
            <a:xfrm>
              <a:off x="6252003" y="1588"/>
              <a:ext cx="538529" cy="426549"/>
            </a:xfrm>
            <a:custGeom>
              <a:rect b="b" l="l" r="r" t="t"/>
              <a:pathLst>
                <a:path extrusionOk="0" h="499" w="630">
                  <a:moveTo>
                    <a:pt x="0" y="0"/>
                  </a:moveTo>
                  <a:lnTo>
                    <a:pt x="498" y="499"/>
                  </a:lnTo>
                  <a:lnTo>
                    <a:pt x="630" y="499"/>
                  </a:lnTo>
                  <a:lnTo>
                    <a:pt x="132" y="0"/>
                  </a:lnTo>
                  <a:lnTo>
                    <a:pt x="0" y="0"/>
                  </a:lnTo>
                  <a:close/>
                </a:path>
              </a:pathLst>
            </a:custGeom>
            <a:solidFill>
              <a:srgbClr val="0C344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251" name="Google Shape;251;p28"/>
          <p:cNvSpPr txBox="1"/>
          <p:nvPr/>
        </p:nvSpPr>
        <p:spPr>
          <a:xfrm>
            <a:off x="850413" y="482538"/>
            <a:ext cx="5675400" cy="4308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 sz="2800">
                <a:solidFill>
                  <a:srgbClr val="0C344C"/>
                </a:solidFill>
                <a:latin typeface="Lobster"/>
                <a:ea typeface="Lobster"/>
                <a:cs typeface="Lobster"/>
                <a:sym typeface="Lobster"/>
              </a:rPr>
              <a:t>Solution :-</a:t>
            </a:r>
            <a:endParaRPr sz="2800">
              <a:solidFill>
                <a:srgbClr val="0C344C"/>
              </a:solidFill>
              <a:latin typeface="Lobster"/>
              <a:ea typeface="Lobster"/>
              <a:cs typeface="Lobster"/>
              <a:sym typeface="Lobster"/>
            </a:endParaRPr>
          </a:p>
        </p:txBody>
      </p:sp>
      <p:sp>
        <p:nvSpPr>
          <p:cNvPr id="252" name="Google Shape;252;p28"/>
          <p:cNvSpPr txBox="1"/>
          <p:nvPr/>
        </p:nvSpPr>
        <p:spPr>
          <a:xfrm>
            <a:off x="955675" y="1178725"/>
            <a:ext cx="4209300" cy="3367500"/>
          </a:xfrm>
          <a:prstGeom prst="rect">
            <a:avLst/>
          </a:prstGeom>
          <a:noFill/>
          <a:ln>
            <a:noFill/>
          </a:ln>
        </p:spPr>
        <p:txBody>
          <a:bodyPr anchorCtr="0" anchor="t" bIns="0" lIns="0" spcFirstLastPara="1" rIns="0" wrap="square" tIns="0">
            <a:noAutofit/>
          </a:bodyPr>
          <a:lstStyle/>
          <a:p>
            <a:pPr indent="-342900" lvl="0" marL="457200" rtl="0" algn="l">
              <a:spcBef>
                <a:spcPts val="0"/>
              </a:spcBef>
              <a:spcAft>
                <a:spcPts val="0"/>
              </a:spcAft>
              <a:buClr>
                <a:schemeClr val="dk1"/>
              </a:buClr>
              <a:buSzPts val="1800"/>
              <a:buFont typeface="Lato"/>
              <a:buChar char="★"/>
            </a:pPr>
            <a:r>
              <a:rPr lang="en" sz="1800">
                <a:solidFill>
                  <a:schemeClr val="dk1"/>
                </a:solidFill>
                <a:latin typeface="Lato"/>
                <a:ea typeface="Lato"/>
                <a:cs typeface="Lato"/>
                <a:sym typeface="Lato"/>
              </a:rPr>
              <a:t>We design an environment where shop owner and customer  register online.</a:t>
            </a:r>
            <a:endParaRPr sz="1800">
              <a:solidFill>
                <a:schemeClr val="dk1"/>
              </a:solidFill>
              <a:latin typeface="Lato"/>
              <a:ea typeface="Lato"/>
              <a:cs typeface="Lato"/>
              <a:sym typeface="Lato"/>
            </a:endParaRPr>
          </a:p>
          <a:p>
            <a:pPr indent="-342900" lvl="0" marL="457200" rtl="0" algn="l">
              <a:spcBef>
                <a:spcPts val="0"/>
              </a:spcBef>
              <a:spcAft>
                <a:spcPts val="0"/>
              </a:spcAft>
              <a:buClr>
                <a:schemeClr val="dk1"/>
              </a:buClr>
              <a:buSzPts val="1800"/>
              <a:buFont typeface="Lato"/>
              <a:buChar char="★"/>
            </a:pPr>
            <a:r>
              <a:rPr lang="en" sz="1800">
                <a:solidFill>
                  <a:schemeClr val="dk1"/>
                </a:solidFill>
                <a:latin typeface="Lato"/>
                <a:ea typeface="Lato"/>
                <a:cs typeface="Lato"/>
                <a:sym typeface="Lato"/>
              </a:rPr>
              <a:t> The user can </a:t>
            </a:r>
            <a:r>
              <a:rPr b="1" lang="en" sz="1800">
                <a:solidFill>
                  <a:schemeClr val="dk1"/>
                </a:solidFill>
                <a:latin typeface="Lato"/>
                <a:ea typeface="Lato"/>
                <a:cs typeface="Lato"/>
                <a:sym typeface="Lato"/>
              </a:rPr>
              <a:t>book slots</a:t>
            </a:r>
            <a:r>
              <a:rPr lang="en" sz="1800">
                <a:solidFill>
                  <a:schemeClr val="dk1"/>
                </a:solidFill>
                <a:latin typeface="Lato"/>
                <a:ea typeface="Lato"/>
                <a:cs typeface="Lato"/>
                <a:sym typeface="Lato"/>
              </a:rPr>
              <a:t>(date and time) as per </a:t>
            </a:r>
            <a:r>
              <a:rPr b="1" lang="en" sz="1800">
                <a:solidFill>
                  <a:schemeClr val="dk1"/>
                </a:solidFill>
                <a:latin typeface="Lato"/>
                <a:ea typeface="Lato"/>
                <a:cs typeface="Lato"/>
                <a:sym typeface="Lato"/>
              </a:rPr>
              <a:t>his/her convenience</a:t>
            </a:r>
            <a:r>
              <a:rPr lang="en" sz="1800">
                <a:solidFill>
                  <a:schemeClr val="dk1"/>
                </a:solidFill>
                <a:latin typeface="Lato"/>
                <a:ea typeface="Lato"/>
                <a:cs typeface="Lato"/>
                <a:sym typeface="Lato"/>
              </a:rPr>
              <a:t>.</a:t>
            </a:r>
            <a:endParaRPr sz="1800">
              <a:solidFill>
                <a:schemeClr val="dk1"/>
              </a:solidFill>
              <a:latin typeface="Lato"/>
              <a:ea typeface="Lato"/>
              <a:cs typeface="Lato"/>
              <a:sym typeface="Lato"/>
            </a:endParaRPr>
          </a:p>
          <a:p>
            <a:pPr indent="-342900" lvl="0" marL="457200" rtl="0" algn="l">
              <a:spcBef>
                <a:spcPts val="0"/>
              </a:spcBef>
              <a:spcAft>
                <a:spcPts val="0"/>
              </a:spcAft>
              <a:buClr>
                <a:schemeClr val="dk1"/>
              </a:buClr>
              <a:buSzPts val="1800"/>
              <a:buFont typeface="Lato"/>
              <a:buChar char="★"/>
            </a:pPr>
            <a:r>
              <a:rPr lang="en" sz="1800">
                <a:solidFill>
                  <a:schemeClr val="dk1"/>
                </a:solidFill>
                <a:latin typeface="Lato"/>
                <a:ea typeface="Lato"/>
                <a:cs typeface="Lato"/>
                <a:sym typeface="Lato"/>
              </a:rPr>
              <a:t>The store admin will be made aware of the same.</a:t>
            </a:r>
            <a:endParaRPr sz="1800">
              <a:solidFill>
                <a:schemeClr val="dk1"/>
              </a:solidFill>
              <a:latin typeface="Lato"/>
              <a:ea typeface="Lato"/>
              <a:cs typeface="Lato"/>
              <a:sym typeface="Lato"/>
            </a:endParaRPr>
          </a:p>
          <a:p>
            <a:pPr indent="-342900" lvl="0" marL="457200" rtl="0" algn="l">
              <a:spcBef>
                <a:spcPts val="0"/>
              </a:spcBef>
              <a:spcAft>
                <a:spcPts val="0"/>
              </a:spcAft>
              <a:buClr>
                <a:schemeClr val="dk1"/>
              </a:buClr>
              <a:buSzPts val="1800"/>
              <a:buFont typeface="Lato"/>
              <a:buChar char="★"/>
            </a:pPr>
            <a:r>
              <a:rPr lang="en" sz="1800">
                <a:solidFill>
                  <a:schemeClr val="dk1"/>
                </a:solidFill>
                <a:latin typeface="Lato"/>
                <a:ea typeface="Lato"/>
                <a:cs typeface="Lato"/>
                <a:sym typeface="Lato"/>
              </a:rPr>
              <a:t>And each slot has</a:t>
            </a:r>
            <a:r>
              <a:rPr b="1" lang="en" sz="1800">
                <a:solidFill>
                  <a:schemeClr val="dk1"/>
                </a:solidFill>
                <a:latin typeface="Lato"/>
                <a:ea typeface="Lato"/>
                <a:cs typeface="Lato"/>
                <a:sym typeface="Lato"/>
              </a:rPr>
              <a:t> limited amount of users</a:t>
            </a:r>
            <a:r>
              <a:rPr lang="en" sz="1800">
                <a:solidFill>
                  <a:schemeClr val="dk1"/>
                </a:solidFill>
                <a:latin typeface="Lato"/>
                <a:ea typeface="Lato"/>
                <a:cs typeface="Lato"/>
                <a:sym typeface="Lato"/>
              </a:rPr>
              <a:t>.</a:t>
            </a:r>
            <a:endParaRPr sz="1800">
              <a:solidFill>
                <a:schemeClr val="dk1"/>
              </a:solidFill>
              <a:latin typeface="Lato"/>
              <a:ea typeface="Lato"/>
              <a:cs typeface="Lato"/>
              <a:sym typeface="Lato"/>
            </a:endParaRPr>
          </a:p>
          <a:p>
            <a:pPr indent="-342900" lvl="0" marL="457200" rtl="0" algn="l">
              <a:spcBef>
                <a:spcPts val="0"/>
              </a:spcBef>
              <a:spcAft>
                <a:spcPts val="0"/>
              </a:spcAft>
              <a:buClr>
                <a:schemeClr val="dk1"/>
              </a:buClr>
              <a:buSzPts val="1800"/>
              <a:buFont typeface="Lato"/>
              <a:buChar char="★"/>
            </a:pPr>
            <a:r>
              <a:rPr lang="en" sz="1800">
                <a:solidFill>
                  <a:schemeClr val="dk1"/>
                </a:solidFill>
                <a:latin typeface="Lato"/>
                <a:ea typeface="Lato"/>
                <a:cs typeface="Lato"/>
                <a:sym typeface="Lato"/>
              </a:rPr>
              <a:t>Hence , “</a:t>
            </a:r>
            <a:r>
              <a:rPr b="1" lang="en" sz="1800">
                <a:solidFill>
                  <a:schemeClr val="dk1"/>
                </a:solidFill>
                <a:latin typeface="Lato"/>
                <a:ea typeface="Lato"/>
                <a:cs typeface="Lato"/>
                <a:sym typeface="Lato"/>
              </a:rPr>
              <a:t>SOCIAL DISTANCE” will be maintained</a:t>
            </a:r>
            <a:r>
              <a:rPr lang="en" sz="1800">
                <a:solidFill>
                  <a:schemeClr val="dk1"/>
                </a:solidFill>
                <a:latin typeface="Lato"/>
                <a:ea typeface="Lato"/>
                <a:cs typeface="Lato"/>
                <a:sym typeface="Lato"/>
              </a:rPr>
              <a:t> as well as people will not be affected.</a:t>
            </a:r>
            <a:endParaRPr sz="1800">
              <a:solidFill>
                <a:schemeClr val="dk1"/>
              </a:solidFill>
              <a:latin typeface="Lato"/>
              <a:ea typeface="Lato"/>
              <a:cs typeface="Lato"/>
              <a:sym typeface="Lato"/>
            </a:endParaRPr>
          </a:p>
          <a:p>
            <a:pPr indent="0" lvl="0" marL="0" rtl="0" algn="l">
              <a:spcBef>
                <a:spcPts val="0"/>
              </a:spcBef>
              <a:spcAft>
                <a:spcPts val="0"/>
              </a:spcAft>
              <a:buClr>
                <a:schemeClr val="dk1"/>
              </a:buClr>
              <a:buSzPts val="1100"/>
              <a:buFont typeface="Arial"/>
              <a:buNone/>
            </a:pPr>
            <a:r>
              <a:t/>
            </a:r>
            <a:endParaRPr sz="1800">
              <a:solidFill>
                <a:schemeClr val="dk1"/>
              </a:solidFill>
              <a:latin typeface="Lato"/>
              <a:ea typeface="Lato"/>
              <a:cs typeface="Lato"/>
              <a:sym typeface="Lato"/>
            </a:endParaRPr>
          </a:p>
          <a:p>
            <a:pPr indent="0" lvl="0" marL="457200" rtl="0" algn="l">
              <a:spcBef>
                <a:spcPts val="0"/>
              </a:spcBef>
              <a:spcAft>
                <a:spcPts val="0"/>
              </a:spcAft>
              <a:buClr>
                <a:schemeClr val="dk1"/>
              </a:buClr>
              <a:buSzPts val="1100"/>
              <a:buFont typeface="Arial"/>
              <a:buNone/>
            </a:pPr>
            <a:r>
              <a:t/>
            </a:r>
            <a:endParaRPr sz="1800">
              <a:solidFill>
                <a:schemeClr val="dk1"/>
              </a:solidFill>
              <a:latin typeface="Lato"/>
              <a:ea typeface="Lato"/>
              <a:cs typeface="Lato"/>
              <a:sym typeface="Lato"/>
            </a:endParaRPr>
          </a:p>
          <a:p>
            <a:pPr indent="0" lvl="0" marL="0" rtl="0" algn="l">
              <a:spcBef>
                <a:spcPts val="0"/>
              </a:spcBef>
              <a:spcAft>
                <a:spcPts val="0"/>
              </a:spcAft>
              <a:buClr>
                <a:schemeClr val="dk1"/>
              </a:buClr>
              <a:buSzPts val="1100"/>
              <a:buFont typeface="Arial"/>
              <a:buNone/>
            </a:pPr>
            <a:r>
              <a:rPr lang="en" sz="1800">
                <a:solidFill>
                  <a:schemeClr val="dk1"/>
                </a:solidFill>
                <a:latin typeface="Lato"/>
                <a:ea typeface="Lato"/>
                <a:cs typeface="Lato"/>
                <a:sym typeface="Lato"/>
              </a:rPr>
              <a:t>   </a:t>
            </a:r>
            <a:endParaRPr sz="1800">
              <a:solidFill>
                <a:schemeClr val="dk1"/>
              </a:solidFill>
              <a:latin typeface="Lato"/>
              <a:ea typeface="Lato"/>
              <a:cs typeface="Lato"/>
              <a:sym typeface="Lato"/>
            </a:endParaRPr>
          </a:p>
          <a:p>
            <a:pPr indent="0" lvl="0" marL="457200" rtl="0" algn="l">
              <a:spcBef>
                <a:spcPts val="0"/>
              </a:spcBef>
              <a:spcAft>
                <a:spcPts val="0"/>
              </a:spcAft>
              <a:buClr>
                <a:schemeClr val="dk1"/>
              </a:buClr>
              <a:buSzPts val="1100"/>
              <a:buFont typeface="Arial"/>
              <a:buNone/>
            </a:pPr>
            <a:r>
              <a:t/>
            </a:r>
            <a:endParaRPr sz="1800">
              <a:solidFill>
                <a:schemeClr val="dk1"/>
              </a:solidFill>
              <a:latin typeface="Lato"/>
              <a:ea typeface="Lato"/>
              <a:cs typeface="Lato"/>
              <a:sym typeface="Lato"/>
            </a:endParaRPr>
          </a:p>
          <a:p>
            <a:pPr indent="0" lvl="0" marL="457200" rtl="0" algn="l">
              <a:spcBef>
                <a:spcPts val="0"/>
              </a:spcBef>
              <a:spcAft>
                <a:spcPts val="0"/>
              </a:spcAft>
              <a:buClr>
                <a:schemeClr val="dk1"/>
              </a:buClr>
              <a:buSzPts val="1100"/>
              <a:buFont typeface="Arial"/>
              <a:buNone/>
            </a:pPr>
            <a:r>
              <a:t/>
            </a:r>
            <a:endParaRPr sz="1800">
              <a:solidFill>
                <a:schemeClr val="dk1"/>
              </a:solidFill>
              <a:latin typeface="Lato"/>
              <a:ea typeface="Lato"/>
              <a:cs typeface="Lato"/>
              <a:sym typeface="Lato"/>
            </a:endParaRPr>
          </a:p>
          <a:p>
            <a:pPr indent="0" lvl="0" marL="457200" rtl="0" algn="l">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 </a:t>
            </a:r>
            <a:endParaRPr>
              <a:solidFill>
                <a:schemeClr val="dk1"/>
              </a:solidFill>
            </a:endParaRPr>
          </a:p>
          <a:p>
            <a:pPr indent="0" lvl="0" marL="457200" marR="0" rtl="0" algn="l">
              <a:spcBef>
                <a:spcPts val="0"/>
              </a:spcBef>
              <a:spcAft>
                <a:spcPts val="0"/>
              </a:spcAft>
              <a:buNone/>
            </a:pPr>
            <a:r>
              <a:t/>
            </a:r>
            <a:endParaRPr sz="1800">
              <a:latin typeface="Lato"/>
              <a:ea typeface="Lato"/>
              <a:cs typeface="Lato"/>
              <a:sym typeface="Lato"/>
            </a:endParaRPr>
          </a:p>
        </p:txBody>
      </p:sp>
      <p:pic>
        <p:nvPicPr>
          <p:cNvPr id="253" name="Google Shape;253;p28"/>
          <p:cNvPicPr preferRelativeResize="0"/>
          <p:nvPr/>
        </p:nvPicPr>
        <p:blipFill>
          <a:blip r:embed="rId3">
            <a:alphaModFix/>
          </a:blip>
          <a:stretch>
            <a:fillRect/>
          </a:stretch>
        </p:blipFill>
        <p:spPr>
          <a:xfrm>
            <a:off x="5245975" y="1164063"/>
            <a:ext cx="3674226" cy="281537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7" name="Shape 257"/>
        <p:cNvGrpSpPr/>
        <p:nvPr/>
      </p:nvGrpSpPr>
      <p:grpSpPr>
        <a:xfrm>
          <a:off x="0" y="0"/>
          <a:ext cx="0" cy="0"/>
          <a:chOff x="0" y="0"/>
          <a:chExt cx="0" cy="0"/>
        </a:xfrm>
      </p:grpSpPr>
      <p:grpSp>
        <p:nvGrpSpPr>
          <p:cNvPr id="258" name="Google Shape;258;p29"/>
          <p:cNvGrpSpPr/>
          <p:nvPr/>
        </p:nvGrpSpPr>
        <p:grpSpPr>
          <a:xfrm>
            <a:off x="289760" y="0"/>
            <a:ext cx="930584" cy="361926"/>
            <a:chOff x="5401469" y="1588"/>
            <a:chExt cx="1389063" cy="540239"/>
          </a:xfrm>
        </p:grpSpPr>
        <p:sp>
          <p:nvSpPr>
            <p:cNvPr id="259" name="Google Shape;259;p29"/>
            <p:cNvSpPr/>
            <p:nvPr/>
          </p:nvSpPr>
          <p:spPr>
            <a:xfrm>
              <a:off x="5401469" y="1588"/>
              <a:ext cx="1205279" cy="540239"/>
            </a:xfrm>
            <a:custGeom>
              <a:rect b="b" l="l" r="r" t="t"/>
              <a:pathLst>
                <a:path extrusionOk="0" h="632" w="1410">
                  <a:moveTo>
                    <a:pt x="0" y="0"/>
                  </a:moveTo>
                  <a:lnTo>
                    <a:pt x="630" y="632"/>
                  </a:lnTo>
                  <a:lnTo>
                    <a:pt x="1410" y="632"/>
                  </a:lnTo>
                  <a:lnTo>
                    <a:pt x="780" y="0"/>
                  </a:lnTo>
                  <a:lnTo>
                    <a:pt x="0" y="0"/>
                  </a:lnTo>
                  <a:close/>
                </a:path>
              </a:pathLst>
            </a:custGeom>
            <a:gradFill>
              <a:gsLst>
                <a:gs pos="0">
                  <a:srgbClr val="0C344C"/>
                </a:gs>
                <a:gs pos="100000">
                  <a:srgbClr val="D80F79"/>
                </a:gs>
              </a:gsLst>
              <a:lin ang="0" scaled="0"/>
            </a:gra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60" name="Google Shape;260;p29"/>
            <p:cNvSpPr/>
            <p:nvPr/>
          </p:nvSpPr>
          <p:spPr>
            <a:xfrm>
              <a:off x="6252003" y="1588"/>
              <a:ext cx="538529" cy="426549"/>
            </a:xfrm>
            <a:custGeom>
              <a:rect b="b" l="l" r="r" t="t"/>
              <a:pathLst>
                <a:path extrusionOk="0" h="499" w="630">
                  <a:moveTo>
                    <a:pt x="0" y="0"/>
                  </a:moveTo>
                  <a:lnTo>
                    <a:pt x="498" y="499"/>
                  </a:lnTo>
                  <a:lnTo>
                    <a:pt x="630" y="499"/>
                  </a:lnTo>
                  <a:lnTo>
                    <a:pt x="132" y="0"/>
                  </a:lnTo>
                  <a:lnTo>
                    <a:pt x="0" y="0"/>
                  </a:lnTo>
                  <a:close/>
                </a:path>
              </a:pathLst>
            </a:custGeom>
            <a:solidFill>
              <a:srgbClr val="0C344C"/>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
        <p:nvSpPr>
          <p:cNvPr id="261" name="Google Shape;261;p29"/>
          <p:cNvSpPr txBox="1"/>
          <p:nvPr/>
        </p:nvSpPr>
        <p:spPr>
          <a:xfrm>
            <a:off x="629850" y="675175"/>
            <a:ext cx="5668500" cy="533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lang="en" sz="2400">
                <a:solidFill>
                  <a:srgbClr val="0C344C"/>
                </a:solidFill>
              </a:rPr>
              <a:t>AgroCraft</a:t>
            </a:r>
            <a:endParaRPr b="1" sz="2400">
              <a:solidFill>
                <a:srgbClr val="0C344C"/>
              </a:solidFill>
            </a:endParaRPr>
          </a:p>
          <a:p>
            <a:pPr indent="0" lvl="0" marL="0" marR="0" rtl="0" algn="l">
              <a:spcBef>
                <a:spcPts val="0"/>
              </a:spcBef>
              <a:spcAft>
                <a:spcPts val="0"/>
              </a:spcAft>
              <a:buNone/>
            </a:pPr>
            <a:r>
              <a:t/>
            </a:r>
            <a:endParaRPr b="1" sz="1800">
              <a:solidFill>
                <a:srgbClr val="0C344C"/>
              </a:solidFill>
            </a:endParaRPr>
          </a:p>
        </p:txBody>
      </p:sp>
      <p:grpSp>
        <p:nvGrpSpPr>
          <p:cNvPr id="262" name="Google Shape;262;p29"/>
          <p:cNvGrpSpPr/>
          <p:nvPr/>
        </p:nvGrpSpPr>
        <p:grpSpPr>
          <a:xfrm>
            <a:off x="788687" y="1398496"/>
            <a:ext cx="227512" cy="197345"/>
            <a:chOff x="2598738" y="2530475"/>
            <a:chExt cx="287338" cy="249238"/>
          </a:xfrm>
        </p:grpSpPr>
        <p:sp>
          <p:nvSpPr>
            <p:cNvPr id="263" name="Google Shape;263;p29"/>
            <p:cNvSpPr/>
            <p:nvPr/>
          </p:nvSpPr>
          <p:spPr>
            <a:xfrm>
              <a:off x="2655888" y="2625725"/>
              <a:ext cx="123825" cy="134938"/>
            </a:xfrm>
            <a:custGeom>
              <a:rect b="b" l="l" r="r" t="t"/>
              <a:pathLst>
                <a:path extrusionOk="0" h="421" w="391">
                  <a:moveTo>
                    <a:pt x="376" y="0"/>
                  </a:moveTo>
                  <a:lnTo>
                    <a:pt x="187" y="0"/>
                  </a:lnTo>
                  <a:lnTo>
                    <a:pt x="180" y="9"/>
                  </a:lnTo>
                  <a:lnTo>
                    <a:pt x="172" y="19"/>
                  </a:lnTo>
                  <a:lnTo>
                    <a:pt x="164" y="28"/>
                  </a:lnTo>
                  <a:lnTo>
                    <a:pt x="155" y="36"/>
                  </a:lnTo>
                  <a:lnTo>
                    <a:pt x="145" y="45"/>
                  </a:lnTo>
                  <a:lnTo>
                    <a:pt x="135" y="52"/>
                  </a:lnTo>
                  <a:lnTo>
                    <a:pt x="125" y="59"/>
                  </a:lnTo>
                  <a:lnTo>
                    <a:pt x="113" y="65"/>
                  </a:lnTo>
                  <a:lnTo>
                    <a:pt x="103" y="71"/>
                  </a:lnTo>
                  <a:lnTo>
                    <a:pt x="91" y="76"/>
                  </a:lnTo>
                  <a:lnTo>
                    <a:pt x="79" y="80"/>
                  </a:lnTo>
                  <a:lnTo>
                    <a:pt x="67" y="83"/>
                  </a:lnTo>
                  <a:lnTo>
                    <a:pt x="54" y="87"/>
                  </a:lnTo>
                  <a:lnTo>
                    <a:pt x="41" y="89"/>
                  </a:lnTo>
                  <a:lnTo>
                    <a:pt x="29" y="90"/>
                  </a:lnTo>
                  <a:lnTo>
                    <a:pt x="15" y="90"/>
                  </a:lnTo>
                  <a:lnTo>
                    <a:pt x="7" y="90"/>
                  </a:lnTo>
                  <a:lnTo>
                    <a:pt x="0" y="89"/>
                  </a:lnTo>
                  <a:lnTo>
                    <a:pt x="0" y="406"/>
                  </a:lnTo>
                  <a:lnTo>
                    <a:pt x="1" y="410"/>
                  </a:lnTo>
                  <a:lnTo>
                    <a:pt x="1" y="412"/>
                  </a:lnTo>
                  <a:lnTo>
                    <a:pt x="3" y="415"/>
                  </a:lnTo>
                  <a:lnTo>
                    <a:pt x="4" y="417"/>
                  </a:lnTo>
                  <a:lnTo>
                    <a:pt x="6" y="418"/>
                  </a:lnTo>
                  <a:lnTo>
                    <a:pt x="9" y="420"/>
                  </a:lnTo>
                  <a:lnTo>
                    <a:pt x="11" y="421"/>
                  </a:lnTo>
                  <a:lnTo>
                    <a:pt x="15" y="421"/>
                  </a:lnTo>
                  <a:lnTo>
                    <a:pt x="77" y="421"/>
                  </a:lnTo>
                  <a:lnTo>
                    <a:pt x="76" y="414"/>
                  </a:lnTo>
                  <a:lnTo>
                    <a:pt x="75" y="406"/>
                  </a:lnTo>
                  <a:lnTo>
                    <a:pt x="76" y="396"/>
                  </a:lnTo>
                  <a:lnTo>
                    <a:pt x="77" y="385"/>
                  </a:lnTo>
                  <a:lnTo>
                    <a:pt x="80" y="375"/>
                  </a:lnTo>
                  <a:lnTo>
                    <a:pt x="83" y="366"/>
                  </a:lnTo>
                  <a:lnTo>
                    <a:pt x="88" y="356"/>
                  </a:lnTo>
                  <a:lnTo>
                    <a:pt x="93" y="347"/>
                  </a:lnTo>
                  <a:lnTo>
                    <a:pt x="99" y="339"/>
                  </a:lnTo>
                  <a:lnTo>
                    <a:pt x="106" y="331"/>
                  </a:lnTo>
                  <a:lnTo>
                    <a:pt x="113" y="325"/>
                  </a:lnTo>
                  <a:lnTo>
                    <a:pt x="122" y="318"/>
                  </a:lnTo>
                  <a:lnTo>
                    <a:pt x="130" y="313"/>
                  </a:lnTo>
                  <a:lnTo>
                    <a:pt x="139" y="309"/>
                  </a:lnTo>
                  <a:lnTo>
                    <a:pt x="150" y="305"/>
                  </a:lnTo>
                  <a:lnTo>
                    <a:pt x="159" y="303"/>
                  </a:lnTo>
                  <a:lnTo>
                    <a:pt x="170" y="301"/>
                  </a:lnTo>
                  <a:lnTo>
                    <a:pt x="181" y="301"/>
                  </a:lnTo>
                  <a:lnTo>
                    <a:pt x="192" y="301"/>
                  </a:lnTo>
                  <a:lnTo>
                    <a:pt x="201" y="303"/>
                  </a:lnTo>
                  <a:lnTo>
                    <a:pt x="212" y="305"/>
                  </a:lnTo>
                  <a:lnTo>
                    <a:pt x="222" y="309"/>
                  </a:lnTo>
                  <a:lnTo>
                    <a:pt x="230" y="313"/>
                  </a:lnTo>
                  <a:lnTo>
                    <a:pt x="240" y="318"/>
                  </a:lnTo>
                  <a:lnTo>
                    <a:pt x="247" y="325"/>
                  </a:lnTo>
                  <a:lnTo>
                    <a:pt x="255" y="331"/>
                  </a:lnTo>
                  <a:lnTo>
                    <a:pt x="261" y="339"/>
                  </a:lnTo>
                  <a:lnTo>
                    <a:pt x="268" y="347"/>
                  </a:lnTo>
                  <a:lnTo>
                    <a:pt x="273" y="356"/>
                  </a:lnTo>
                  <a:lnTo>
                    <a:pt x="277" y="366"/>
                  </a:lnTo>
                  <a:lnTo>
                    <a:pt x="282" y="375"/>
                  </a:lnTo>
                  <a:lnTo>
                    <a:pt x="284" y="385"/>
                  </a:lnTo>
                  <a:lnTo>
                    <a:pt x="285" y="396"/>
                  </a:lnTo>
                  <a:lnTo>
                    <a:pt x="286" y="406"/>
                  </a:lnTo>
                  <a:lnTo>
                    <a:pt x="286" y="414"/>
                  </a:lnTo>
                  <a:lnTo>
                    <a:pt x="285" y="421"/>
                  </a:lnTo>
                  <a:lnTo>
                    <a:pt x="376" y="421"/>
                  </a:lnTo>
                  <a:lnTo>
                    <a:pt x="379" y="420"/>
                  </a:lnTo>
                  <a:lnTo>
                    <a:pt x="382" y="420"/>
                  </a:lnTo>
                  <a:lnTo>
                    <a:pt x="385" y="418"/>
                  </a:lnTo>
                  <a:lnTo>
                    <a:pt x="387" y="417"/>
                  </a:lnTo>
                  <a:lnTo>
                    <a:pt x="389" y="415"/>
                  </a:lnTo>
                  <a:lnTo>
                    <a:pt x="390" y="412"/>
                  </a:lnTo>
                  <a:lnTo>
                    <a:pt x="391" y="410"/>
                  </a:lnTo>
                  <a:lnTo>
                    <a:pt x="391" y="406"/>
                  </a:lnTo>
                  <a:lnTo>
                    <a:pt x="391" y="15"/>
                  </a:lnTo>
                  <a:lnTo>
                    <a:pt x="391" y="12"/>
                  </a:lnTo>
                  <a:lnTo>
                    <a:pt x="390" y="8"/>
                  </a:lnTo>
                  <a:lnTo>
                    <a:pt x="389" y="6"/>
                  </a:lnTo>
                  <a:lnTo>
                    <a:pt x="387" y="4"/>
                  </a:lnTo>
                  <a:lnTo>
                    <a:pt x="385" y="2"/>
                  </a:lnTo>
                  <a:lnTo>
                    <a:pt x="382" y="1"/>
                  </a:lnTo>
                  <a:lnTo>
                    <a:pt x="379" y="0"/>
                  </a:lnTo>
                  <a:lnTo>
                    <a:pt x="376" y="0"/>
                  </a:lnTo>
                  <a:lnTo>
                    <a:pt x="376" y="0"/>
                  </a:ln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64" name="Google Shape;264;p29"/>
            <p:cNvSpPr/>
            <p:nvPr/>
          </p:nvSpPr>
          <p:spPr>
            <a:xfrm>
              <a:off x="2598738" y="2692400"/>
              <a:ext cx="47625" cy="9525"/>
            </a:xfrm>
            <a:custGeom>
              <a:rect b="b" l="l" r="r" t="t"/>
              <a:pathLst>
                <a:path extrusionOk="0" h="30" w="151">
                  <a:moveTo>
                    <a:pt x="136" y="0"/>
                  </a:moveTo>
                  <a:lnTo>
                    <a:pt x="15" y="0"/>
                  </a:lnTo>
                  <a:lnTo>
                    <a:pt x="12" y="1"/>
                  </a:lnTo>
                  <a:lnTo>
                    <a:pt x="9" y="1"/>
                  </a:lnTo>
                  <a:lnTo>
                    <a:pt x="7" y="3"/>
                  </a:lnTo>
                  <a:lnTo>
                    <a:pt x="5" y="4"/>
                  </a:lnTo>
                  <a:lnTo>
                    <a:pt x="3" y="6"/>
                  </a:lnTo>
                  <a:lnTo>
                    <a:pt x="2" y="10"/>
                  </a:lnTo>
                  <a:lnTo>
                    <a:pt x="0" y="13"/>
                  </a:lnTo>
                  <a:lnTo>
                    <a:pt x="0" y="15"/>
                  </a:lnTo>
                  <a:lnTo>
                    <a:pt x="0" y="18"/>
                  </a:lnTo>
                  <a:lnTo>
                    <a:pt x="2" y="21"/>
                  </a:lnTo>
                  <a:lnTo>
                    <a:pt x="3" y="24"/>
                  </a:lnTo>
                  <a:lnTo>
                    <a:pt x="5" y="26"/>
                  </a:lnTo>
                  <a:lnTo>
                    <a:pt x="7" y="28"/>
                  </a:lnTo>
                  <a:lnTo>
                    <a:pt x="9" y="29"/>
                  </a:lnTo>
                  <a:lnTo>
                    <a:pt x="12" y="30"/>
                  </a:lnTo>
                  <a:lnTo>
                    <a:pt x="15" y="30"/>
                  </a:lnTo>
                  <a:lnTo>
                    <a:pt x="136" y="30"/>
                  </a:lnTo>
                  <a:lnTo>
                    <a:pt x="139" y="30"/>
                  </a:lnTo>
                  <a:lnTo>
                    <a:pt x="142" y="29"/>
                  </a:lnTo>
                  <a:lnTo>
                    <a:pt x="144" y="28"/>
                  </a:lnTo>
                  <a:lnTo>
                    <a:pt x="146" y="26"/>
                  </a:lnTo>
                  <a:lnTo>
                    <a:pt x="148" y="24"/>
                  </a:lnTo>
                  <a:lnTo>
                    <a:pt x="150" y="21"/>
                  </a:lnTo>
                  <a:lnTo>
                    <a:pt x="151" y="18"/>
                  </a:lnTo>
                  <a:lnTo>
                    <a:pt x="151" y="15"/>
                  </a:lnTo>
                  <a:lnTo>
                    <a:pt x="151" y="13"/>
                  </a:lnTo>
                  <a:lnTo>
                    <a:pt x="150" y="10"/>
                  </a:lnTo>
                  <a:lnTo>
                    <a:pt x="148" y="8"/>
                  </a:lnTo>
                  <a:lnTo>
                    <a:pt x="146" y="4"/>
                  </a:lnTo>
                  <a:lnTo>
                    <a:pt x="144" y="3"/>
                  </a:lnTo>
                  <a:lnTo>
                    <a:pt x="142" y="1"/>
                  </a:lnTo>
                  <a:lnTo>
                    <a:pt x="139" y="1"/>
                  </a:lnTo>
                  <a:lnTo>
                    <a:pt x="136" y="0"/>
                  </a:ln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65" name="Google Shape;265;p29"/>
            <p:cNvSpPr/>
            <p:nvPr/>
          </p:nvSpPr>
          <p:spPr>
            <a:xfrm>
              <a:off x="2617788" y="2711450"/>
              <a:ext cx="28575" cy="11113"/>
            </a:xfrm>
            <a:custGeom>
              <a:rect b="b" l="l" r="r" t="t"/>
              <a:pathLst>
                <a:path extrusionOk="0" h="31" w="91">
                  <a:moveTo>
                    <a:pt x="76" y="0"/>
                  </a:moveTo>
                  <a:lnTo>
                    <a:pt x="16" y="0"/>
                  </a:lnTo>
                  <a:lnTo>
                    <a:pt x="12" y="1"/>
                  </a:lnTo>
                  <a:lnTo>
                    <a:pt x="10" y="1"/>
                  </a:lnTo>
                  <a:lnTo>
                    <a:pt x="7" y="3"/>
                  </a:lnTo>
                  <a:lnTo>
                    <a:pt x="5" y="5"/>
                  </a:lnTo>
                  <a:lnTo>
                    <a:pt x="3" y="8"/>
                  </a:lnTo>
                  <a:lnTo>
                    <a:pt x="2" y="10"/>
                  </a:lnTo>
                  <a:lnTo>
                    <a:pt x="0" y="13"/>
                  </a:lnTo>
                  <a:lnTo>
                    <a:pt x="0" y="15"/>
                  </a:lnTo>
                  <a:lnTo>
                    <a:pt x="0" y="18"/>
                  </a:lnTo>
                  <a:lnTo>
                    <a:pt x="2" y="22"/>
                  </a:lnTo>
                  <a:lnTo>
                    <a:pt x="3" y="24"/>
                  </a:lnTo>
                  <a:lnTo>
                    <a:pt x="5" y="26"/>
                  </a:lnTo>
                  <a:lnTo>
                    <a:pt x="7" y="28"/>
                  </a:lnTo>
                  <a:lnTo>
                    <a:pt x="10" y="29"/>
                  </a:lnTo>
                  <a:lnTo>
                    <a:pt x="12" y="30"/>
                  </a:lnTo>
                  <a:lnTo>
                    <a:pt x="16" y="31"/>
                  </a:lnTo>
                  <a:lnTo>
                    <a:pt x="76" y="31"/>
                  </a:lnTo>
                  <a:lnTo>
                    <a:pt x="79" y="30"/>
                  </a:lnTo>
                  <a:lnTo>
                    <a:pt x="82" y="29"/>
                  </a:lnTo>
                  <a:lnTo>
                    <a:pt x="84" y="28"/>
                  </a:lnTo>
                  <a:lnTo>
                    <a:pt x="86" y="26"/>
                  </a:lnTo>
                  <a:lnTo>
                    <a:pt x="88" y="24"/>
                  </a:lnTo>
                  <a:lnTo>
                    <a:pt x="90" y="22"/>
                  </a:lnTo>
                  <a:lnTo>
                    <a:pt x="91" y="18"/>
                  </a:lnTo>
                  <a:lnTo>
                    <a:pt x="91" y="15"/>
                  </a:lnTo>
                  <a:lnTo>
                    <a:pt x="91" y="13"/>
                  </a:lnTo>
                  <a:lnTo>
                    <a:pt x="90" y="10"/>
                  </a:lnTo>
                  <a:lnTo>
                    <a:pt x="88" y="8"/>
                  </a:lnTo>
                  <a:lnTo>
                    <a:pt x="86" y="5"/>
                  </a:lnTo>
                  <a:lnTo>
                    <a:pt x="84" y="3"/>
                  </a:lnTo>
                  <a:lnTo>
                    <a:pt x="82" y="2"/>
                  </a:lnTo>
                  <a:lnTo>
                    <a:pt x="79" y="1"/>
                  </a:lnTo>
                  <a:lnTo>
                    <a:pt x="76" y="0"/>
                  </a:lnTo>
                  <a:lnTo>
                    <a:pt x="76" y="0"/>
                  </a:ln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66" name="Google Shape;266;p29"/>
            <p:cNvSpPr/>
            <p:nvPr/>
          </p:nvSpPr>
          <p:spPr>
            <a:xfrm>
              <a:off x="2627313" y="2732088"/>
              <a:ext cx="19050" cy="9525"/>
            </a:xfrm>
            <a:custGeom>
              <a:rect b="b" l="l" r="r" t="t"/>
              <a:pathLst>
                <a:path extrusionOk="0" h="30" w="60">
                  <a:moveTo>
                    <a:pt x="45" y="0"/>
                  </a:moveTo>
                  <a:lnTo>
                    <a:pt x="15" y="0"/>
                  </a:lnTo>
                  <a:lnTo>
                    <a:pt x="11" y="0"/>
                  </a:lnTo>
                  <a:lnTo>
                    <a:pt x="9" y="1"/>
                  </a:lnTo>
                  <a:lnTo>
                    <a:pt x="6" y="2"/>
                  </a:lnTo>
                  <a:lnTo>
                    <a:pt x="4" y="5"/>
                  </a:lnTo>
                  <a:lnTo>
                    <a:pt x="2" y="7"/>
                  </a:lnTo>
                  <a:lnTo>
                    <a:pt x="1" y="9"/>
                  </a:lnTo>
                  <a:lnTo>
                    <a:pt x="0" y="12"/>
                  </a:lnTo>
                  <a:lnTo>
                    <a:pt x="0" y="15"/>
                  </a:lnTo>
                  <a:lnTo>
                    <a:pt x="0" y="17"/>
                  </a:lnTo>
                  <a:lnTo>
                    <a:pt x="1" y="21"/>
                  </a:lnTo>
                  <a:lnTo>
                    <a:pt x="2" y="23"/>
                  </a:lnTo>
                  <a:lnTo>
                    <a:pt x="4" y="26"/>
                  </a:lnTo>
                  <a:lnTo>
                    <a:pt x="6" y="27"/>
                  </a:lnTo>
                  <a:lnTo>
                    <a:pt x="9" y="29"/>
                  </a:lnTo>
                  <a:lnTo>
                    <a:pt x="11" y="29"/>
                  </a:lnTo>
                  <a:lnTo>
                    <a:pt x="15" y="30"/>
                  </a:lnTo>
                  <a:lnTo>
                    <a:pt x="45" y="30"/>
                  </a:lnTo>
                  <a:lnTo>
                    <a:pt x="48" y="29"/>
                  </a:lnTo>
                  <a:lnTo>
                    <a:pt x="51" y="29"/>
                  </a:lnTo>
                  <a:lnTo>
                    <a:pt x="53" y="27"/>
                  </a:lnTo>
                  <a:lnTo>
                    <a:pt x="55" y="26"/>
                  </a:lnTo>
                  <a:lnTo>
                    <a:pt x="57" y="23"/>
                  </a:lnTo>
                  <a:lnTo>
                    <a:pt x="59" y="21"/>
                  </a:lnTo>
                  <a:lnTo>
                    <a:pt x="60" y="17"/>
                  </a:lnTo>
                  <a:lnTo>
                    <a:pt x="60" y="15"/>
                  </a:lnTo>
                  <a:lnTo>
                    <a:pt x="60" y="12"/>
                  </a:lnTo>
                  <a:lnTo>
                    <a:pt x="59" y="9"/>
                  </a:lnTo>
                  <a:lnTo>
                    <a:pt x="57" y="7"/>
                  </a:lnTo>
                  <a:lnTo>
                    <a:pt x="55" y="5"/>
                  </a:lnTo>
                  <a:lnTo>
                    <a:pt x="53" y="2"/>
                  </a:lnTo>
                  <a:lnTo>
                    <a:pt x="51" y="1"/>
                  </a:lnTo>
                  <a:lnTo>
                    <a:pt x="48" y="0"/>
                  </a:lnTo>
                  <a:lnTo>
                    <a:pt x="45" y="0"/>
                  </a:ln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67" name="Google Shape;267;p29"/>
            <p:cNvSpPr/>
            <p:nvPr/>
          </p:nvSpPr>
          <p:spPr>
            <a:xfrm>
              <a:off x="2603500" y="2530475"/>
              <a:ext cx="114300" cy="114300"/>
            </a:xfrm>
            <a:custGeom>
              <a:rect b="b" l="l" r="r" t="t"/>
              <a:pathLst>
                <a:path extrusionOk="0" h="362" w="362">
                  <a:moveTo>
                    <a:pt x="166" y="105"/>
                  </a:moveTo>
                  <a:lnTo>
                    <a:pt x="167" y="103"/>
                  </a:lnTo>
                  <a:lnTo>
                    <a:pt x="167" y="100"/>
                  </a:lnTo>
                  <a:lnTo>
                    <a:pt x="169" y="98"/>
                  </a:lnTo>
                  <a:lnTo>
                    <a:pt x="170" y="95"/>
                  </a:lnTo>
                  <a:lnTo>
                    <a:pt x="172" y="94"/>
                  </a:lnTo>
                  <a:lnTo>
                    <a:pt x="175" y="92"/>
                  </a:lnTo>
                  <a:lnTo>
                    <a:pt x="177" y="92"/>
                  </a:lnTo>
                  <a:lnTo>
                    <a:pt x="181" y="90"/>
                  </a:lnTo>
                  <a:lnTo>
                    <a:pt x="184" y="92"/>
                  </a:lnTo>
                  <a:lnTo>
                    <a:pt x="187" y="92"/>
                  </a:lnTo>
                  <a:lnTo>
                    <a:pt x="189" y="94"/>
                  </a:lnTo>
                  <a:lnTo>
                    <a:pt x="191" y="95"/>
                  </a:lnTo>
                  <a:lnTo>
                    <a:pt x="193" y="98"/>
                  </a:lnTo>
                  <a:lnTo>
                    <a:pt x="195" y="100"/>
                  </a:lnTo>
                  <a:lnTo>
                    <a:pt x="196" y="103"/>
                  </a:lnTo>
                  <a:lnTo>
                    <a:pt x="196" y="105"/>
                  </a:lnTo>
                  <a:lnTo>
                    <a:pt x="196" y="181"/>
                  </a:lnTo>
                  <a:lnTo>
                    <a:pt x="241" y="181"/>
                  </a:lnTo>
                  <a:lnTo>
                    <a:pt x="244" y="182"/>
                  </a:lnTo>
                  <a:lnTo>
                    <a:pt x="247" y="183"/>
                  </a:lnTo>
                  <a:lnTo>
                    <a:pt x="249" y="184"/>
                  </a:lnTo>
                  <a:lnTo>
                    <a:pt x="251" y="186"/>
                  </a:lnTo>
                  <a:lnTo>
                    <a:pt x="254" y="188"/>
                  </a:lnTo>
                  <a:lnTo>
                    <a:pt x="255" y="190"/>
                  </a:lnTo>
                  <a:lnTo>
                    <a:pt x="256" y="193"/>
                  </a:lnTo>
                  <a:lnTo>
                    <a:pt x="256" y="197"/>
                  </a:lnTo>
                  <a:lnTo>
                    <a:pt x="256" y="199"/>
                  </a:lnTo>
                  <a:lnTo>
                    <a:pt x="255" y="202"/>
                  </a:lnTo>
                  <a:lnTo>
                    <a:pt x="254" y="204"/>
                  </a:lnTo>
                  <a:lnTo>
                    <a:pt x="251" y="206"/>
                  </a:lnTo>
                  <a:lnTo>
                    <a:pt x="249" y="208"/>
                  </a:lnTo>
                  <a:lnTo>
                    <a:pt x="247" y="211"/>
                  </a:lnTo>
                  <a:lnTo>
                    <a:pt x="244" y="211"/>
                  </a:lnTo>
                  <a:lnTo>
                    <a:pt x="241" y="212"/>
                  </a:lnTo>
                  <a:lnTo>
                    <a:pt x="181" y="212"/>
                  </a:lnTo>
                  <a:lnTo>
                    <a:pt x="177" y="211"/>
                  </a:lnTo>
                  <a:lnTo>
                    <a:pt x="175" y="211"/>
                  </a:lnTo>
                  <a:lnTo>
                    <a:pt x="172" y="208"/>
                  </a:lnTo>
                  <a:lnTo>
                    <a:pt x="170" y="206"/>
                  </a:lnTo>
                  <a:lnTo>
                    <a:pt x="169" y="204"/>
                  </a:lnTo>
                  <a:lnTo>
                    <a:pt x="167" y="202"/>
                  </a:lnTo>
                  <a:lnTo>
                    <a:pt x="167" y="199"/>
                  </a:lnTo>
                  <a:lnTo>
                    <a:pt x="166" y="197"/>
                  </a:lnTo>
                  <a:lnTo>
                    <a:pt x="166" y="105"/>
                  </a:lnTo>
                  <a:close/>
                  <a:moveTo>
                    <a:pt x="181" y="362"/>
                  </a:moveTo>
                  <a:lnTo>
                    <a:pt x="200" y="361"/>
                  </a:lnTo>
                  <a:lnTo>
                    <a:pt x="217" y="359"/>
                  </a:lnTo>
                  <a:lnTo>
                    <a:pt x="234" y="353"/>
                  </a:lnTo>
                  <a:lnTo>
                    <a:pt x="251" y="348"/>
                  </a:lnTo>
                  <a:lnTo>
                    <a:pt x="268" y="340"/>
                  </a:lnTo>
                  <a:lnTo>
                    <a:pt x="281" y="331"/>
                  </a:lnTo>
                  <a:lnTo>
                    <a:pt x="295" y="320"/>
                  </a:lnTo>
                  <a:lnTo>
                    <a:pt x="308" y="309"/>
                  </a:lnTo>
                  <a:lnTo>
                    <a:pt x="320" y="296"/>
                  </a:lnTo>
                  <a:lnTo>
                    <a:pt x="331" y="282"/>
                  </a:lnTo>
                  <a:lnTo>
                    <a:pt x="339" y="267"/>
                  </a:lnTo>
                  <a:lnTo>
                    <a:pt x="347" y="251"/>
                  </a:lnTo>
                  <a:lnTo>
                    <a:pt x="353" y="235"/>
                  </a:lnTo>
                  <a:lnTo>
                    <a:pt x="358" y="217"/>
                  </a:lnTo>
                  <a:lnTo>
                    <a:pt x="361" y="200"/>
                  </a:lnTo>
                  <a:lnTo>
                    <a:pt x="362" y="182"/>
                  </a:lnTo>
                  <a:lnTo>
                    <a:pt x="361" y="162"/>
                  </a:lnTo>
                  <a:lnTo>
                    <a:pt x="358" y="145"/>
                  </a:lnTo>
                  <a:lnTo>
                    <a:pt x="353" y="127"/>
                  </a:lnTo>
                  <a:lnTo>
                    <a:pt x="347" y="111"/>
                  </a:lnTo>
                  <a:lnTo>
                    <a:pt x="339" y="95"/>
                  </a:lnTo>
                  <a:lnTo>
                    <a:pt x="331" y="80"/>
                  </a:lnTo>
                  <a:lnTo>
                    <a:pt x="320" y="66"/>
                  </a:lnTo>
                  <a:lnTo>
                    <a:pt x="308" y="53"/>
                  </a:lnTo>
                  <a:lnTo>
                    <a:pt x="295" y="42"/>
                  </a:lnTo>
                  <a:lnTo>
                    <a:pt x="281" y="31"/>
                  </a:lnTo>
                  <a:lnTo>
                    <a:pt x="268" y="22"/>
                  </a:lnTo>
                  <a:lnTo>
                    <a:pt x="251" y="14"/>
                  </a:lnTo>
                  <a:lnTo>
                    <a:pt x="234" y="9"/>
                  </a:lnTo>
                  <a:lnTo>
                    <a:pt x="217" y="5"/>
                  </a:lnTo>
                  <a:lnTo>
                    <a:pt x="200" y="1"/>
                  </a:lnTo>
                  <a:lnTo>
                    <a:pt x="181" y="0"/>
                  </a:lnTo>
                  <a:lnTo>
                    <a:pt x="162" y="1"/>
                  </a:lnTo>
                  <a:lnTo>
                    <a:pt x="144" y="5"/>
                  </a:lnTo>
                  <a:lnTo>
                    <a:pt x="127" y="9"/>
                  </a:lnTo>
                  <a:lnTo>
                    <a:pt x="111" y="14"/>
                  </a:lnTo>
                  <a:lnTo>
                    <a:pt x="95" y="22"/>
                  </a:lnTo>
                  <a:lnTo>
                    <a:pt x="80" y="31"/>
                  </a:lnTo>
                  <a:lnTo>
                    <a:pt x="66" y="42"/>
                  </a:lnTo>
                  <a:lnTo>
                    <a:pt x="53" y="53"/>
                  </a:lnTo>
                  <a:lnTo>
                    <a:pt x="41" y="66"/>
                  </a:lnTo>
                  <a:lnTo>
                    <a:pt x="32" y="80"/>
                  </a:lnTo>
                  <a:lnTo>
                    <a:pt x="22" y="95"/>
                  </a:lnTo>
                  <a:lnTo>
                    <a:pt x="14" y="111"/>
                  </a:lnTo>
                  <a:lnTo>
                    <a:pt x="8" y="128"/>
                  </a:lnTo>
                  <a:lnTo>
                    <a:pt x="4" y="145"/>
                  </a:lnTo>
                  <a:lnTo>
                    <a:pt x="2" y="162"/>
                  </a:lnTo>
                  <a:lnTo>
                    <a:pt x="0" y="182"/>
                  </a:lnTo>
                  <a:lnTo>
                    <a:pt x="2" y="200"/>
                  </a:lnTo>
                  <a:lnTo>
                    <a:pt x="4" y="217"/>
                  </a:lnTo>
                  <a:lnTo>
                    <a:pt x="8" y="235"/>
                  </a:lnTo>
                  <a:lnTo>
                    <a:pt x="14" y="251"/>
                  </a:lnTo>
                  <a:lnTo>
                    <a:pt x="22" y="267"/>
                  </a:lnTo>
                  <a:lnTo>
                    <a:pt x="32" y="282"/>
                  </a:lnTo>
                  <a:lnTo>
                    <a:pt x="41" y="296"/>
                  </a:lnTo>
                  <a:lnTo>
                    <a:pt x="53" y="309"/>
                  </a:lnTo>
                  <a:lnTo>
                    <a:pt x="66" y="320"/>
                  </a:lnTo>
                  <a:lnTo>
                    <a:pt x="80" y="331"/>
                  </a:lnTo>
                  <a:lnTo>
                    <a:pt x="95" y="340"/>
                  </a:lnTo>
                  <a:lnTo>
                    <a:pt x="111" y="348"/>
                  </a:lnTo>
                  <a:lnTo>
                    <a:pt x="127" y="353"/>
                  </a:lnTo>
                  <a:lnTo>
                    <a:pt x="144" y="359"/>
                  </a:lnTo>
                  <a:lnTo>
                    <a:pt x="162" y="361"/>
                  </a:lnTo>
                  <a:lnTo>
                    <a:pt x="181" y="362"/>
                  </a:ln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68" name="Google Shape;268;p29"/>
            <p:cNvSpPr/>
            <p:nvPr/>
          </p:nvSpPr>
          <p:spPr>
            <a:xfrm>
              <a:off x="2689225" y="2732088"/>
              <a:ext cx="47625" cy="47625"/>
            </a:xfrm>
            <a:custGeom>
              <a:rect b="b" l="l" r="r" t="t"/>
              <a:pathLst>
                <a:path extrusionOk="0" h="150" w="150">
                  <a:moveTo>
                    <a:pt x="75" y="0"/>
                  </a:moveTo>
                  <a:lnTo>
                    <a:pt x="67" y="0"/>
                  </a:lnTo>
                  <a:lnTo>
                    <a:pt x="60" y="1"/>
                  </a:lnTo>
                  <a:lnTo>
                    <a:pt x="52" y="3"/>
                  </a:lnTo>
                  <a:lnTo>
                    <a:pt x="45" y="6"/>
                  </a:lnTo>
                  <a:lnTo>
                    <a:pt x="38" y="9"/>
                  </a:lnTo>
                  <a:lnTo>
                    <a:pt x="32" y="13"/>
                  </a:lnTo>
                  <a:lnTo>
                    <a:pt x="27" y="17"/>
                  </a:lnTo>
                  <a:lnTo>
                    <a:pt x="21" y="22"/>
                  </a:lnTo>
                  <a:lnTo>
                    <a:pt x="17" y="27"/>
                  </a:lnTo>
                  <a:lnTo>
                    <a:pt x="13" y="33"/>
                  </a:lnTo>
                  <a:lnTo>
                    <a:pt x="8" y="39"/>
                  </a:lnTo>
                  <a:lnTo>
                    <a:pt x="5" y="45"/>
                  </a:lnTo>
                  <a:lnTo>
                    <a:pt x="3" y="53"/>
                  </a:lnTo>
                  <a:lnTo>
                    <a:pt x="1" y="60"/>
                  </a:lnTo>
                  <a:lnTo>
                    <a:pt x="0" y="68"/>
                  </a:lnTo>
                  <a:lnTo>
                    <a:pt x="0" y="75"/>
                  </a:lnTo>
                  <a:lnTo>
                    <a:pt x="0" y="83"/>
                  </a:lnTo>
                  <a:lnTo>
                    <a:pt x="1" y="90"/>
                  </a:lnTo>
                  <a:lnTo>
                    <a:pt x="3" y="98"/>
                  </a:lnTo>
                  <a:lnTo>
                    <a:pt x="5" y="104"/>
                  </a:lnTo>
                  <a:lnTo>
                    <a:pt x="8" y="111"/>
                  </a:lnTo>
                  <a:lnTo>
                    <a:pt x="13" y="117"/>
                  </a:lnTo>
                  <a:lnTo>
                    <a:pt x="17" y="123"/>
                  </a:lnTo>
                  <a:lnTo>
                    <a:pt x="21" y="128"/>
                  </a:lnTo>
                  <a:lnTo>
                    <a:pt x="27" y="133"/>
                  </a:lnTo>
                  <a:lnTo>
                    <a:pt x="32" y="138"/>
                  </a:lnTo>
                  <a:lnTo>
                    <a:pt x="38" y="141"/>
                  </a:lnTo>
                  <a:lnTo>
                    <a:pt x="45" y="144"/>
                  </a:lnTo>
                  <a:lnTo>
                    <a:pt x="52" y="147"/>
                  </a:lnTo>
                  <a:lnTo>
                    <a:pt x="60" y="149"/>
                  </a:lnTo>
                  <a:lnTo>
                    <a:pt x="67" y="150"/>
                  </a:lnTo>
                  <a:lnTo>
                    <a:pt x="75" y="150"/>
                  </a:lnTo>
                  <a:lnTo>
                    <a:pt x="82" y="150"/>
                  </a:lnTo>
                  <a:lnTo>
                    <a:pt x="90" y="149"/>
                  </a:lnTo>
                  <a:lnTo>
                    <a:pt x="97" y="147"/>
                  </a:lnTo>
                  <a:lnTo>
                    <a:pt x="104" y="144"/>
                  </a:lnTo>
                  <a:lnTo>
                    <a:pt x="110" y="141"/>
                  </a:lnTo>
                  <a:lnTo>
                    <a:pt x="117" y="138"/>
                  </a:lnTo>
                  <a:lnTo>
                    <a:pt x="122" y="133"/>
                  </a:lnTo>
                  <a:lnTo>
                    <a:pt x="127" y="128"/>
                  </a:lnTo>
                  <a:lnTo>
                    <a:pt x="133" y="123"/>
                  </a:lnTo>
                  <a:lnTo>
                    <a:pt x="137" y="117"/>
                  </a:lnTo>
                  <a:lnTo>
                    <a:pt x="140" y="111"/>
                  </a:lnTo>
                  <a:lnTo>
                    <a:pt x="144" y="104"/>
                  </a:lnTo>
                  <a:lnTo>
                    <a:pt x="147" y="98"/>
                  </a:lnTo>
                  <a:lnTo>
                    <a:pt x="148" y="90"/>
                  </a:lnTo>
                  <a:lnTo>
                    <a:pt x="150" y="83"/>
                  </a:lnTo>
                  <a:lnTo>
                    <a:pt x="150" y="75"/>
                  </a:lnTo>
                  <a:lnTo>
                    <a:pt x="150" y="68"/>
                  </a:lnTo>
                  <a:lnTo>
                    <a:pt x="148" y="60"/>
                  </a:lnTo>
                  <a:lnTo>
                    <a:pt x="147" y="53"/>
                  </a:lnTo>
                  <a:lnTo>
                    <a:pt x="144" y="45"/>
                  </a:lnTo>
                  <a:lnTo>
                    <a:pt x="140" y="39"/>
                  </a:lnTo>
                  <a:lnTo>
                    <a:pt x="137" y="33"/>
                  </a:lnTo>
                  <a:lnTo>
                    <a:pt x="133" y="27"/>
                  </a:lnTo>
                  <a:lnTo>
                    <a:pt x="127" y="22"/>
                  </a:lnTo>
                  <a:lnTo>
                    <a:pt x="122" y="17"/>
                  </a:lnTo>
                  <a:lnTo>
                    <a:pt x="117" y="13"/>
                  </a:lnTo>
                  <a:lnTo>
                    <a:pt x="110" y="9"/>
                  </a:lnTo>
                  <a:lnTo>
                    <a:pt x="104" y="6"/>
                  </a:lnTo>
                  <a:lnTo>
                    <a:pt x="97" y="3"/>
                  </a:lnTo>
                  <a:lnTo>
                    <a:pt x="90" y="1"/>
                  </a:lnTo>
                  <a:lnTo>
                    <a:pt x="82" y="0"/>
                  </a:lnTo>
                  <a:lnTo>
                    <a:pt x="75" y="0"/>
                  </a:ln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69" name="Google Shape;269;p29"/>
            <p:cNvSpPr/>
            <p:nvPr/>
          </p:nvSpPr>
          <p:spPr>
            <a:xfrm>
              <a:off x="2789238" y="2654300"/>
              <a:ext cx="96838" cy="106363"/>
            </a:xfrm>
            <a:custGeom>
              <a:rect b="b" l="l" r="r" t="t"/>
              <a:pathLst>
                <a:path extrusionOk="0" h="331" w="301">
                  <a:moveTo>
                    <a:pt x="30" y="150"/>
                  </a:moveTo>
                  <a:lnTo>
                    <a:pt x="30" y="30"/>
                  </a:lnTo>
                  <a:lnTo>
                    <a:pt x="130" y="30"/>
                  </a:lnTo>
                  <a:lnTo>
                    <a:pt x="250" y="150"/>
                  </a:lnTo>
                  <a:lnTo>
                    <a:pt x="30" y="150"/>
                  </a:lnTo>
                  <a:close/>
                  <a:moveTo>
                    <a:pt x="301" y="165"/>
                  </a:moveTo>
                  <a:lnTo>
                    <a:pt x="300" y="163"/>
                  </a:lnTo>
                  <a:lnTo>
                    <a:pt x="300" y="161"/>
                  </a:lnTo>
                  <a:lnTo>
                    <a:pt x="300" y="160"/>
                  </a:lnTo>
                  <a:lnTo>
                    <a:pt x="300" y="160"/>
                  </a:lnTo>
                  <a:lnTo>
                    <a:pt x="298" y="156"/>
                  </a:lnTo>
                  <a:lnTo>
                    <a:pt x="297" y="155"/>
                  </a:lnTo>
                  <a:lnTo>
                    <a:pt x="297" y="155"/>
                  </a:lnTo>
                  <a:lnTo>
                    <a:pt x="297" y="155"/>
                  </a:lnTo>
                  <a:lnTo>
                    <a:pt x="147" y="4"/>
                  </a:lnTo>
                  <a:lnTo>
                    <a:pt x="144" y="2"/>
                  </a:lnTo>
                  <a:lnTo>
                    <a:pt x="142" y="1"/>
                  </a:lnTo>
                  <a:lnTo>
                    <a:pt x="138" y="0"/>
                  </a:lnTo>
                  <a:lnTo>
                    <a:pt x="136" y="0"/>
                  </a:lnTo>
                  <a:lnTo>
                    <a:pt x="15" y="0"/>
                  </a:lnTo>
                  <a:lnTo>
                    <a:pt x="12" y="0"/>
                  </a:lnTo>
                  <a:lnTo>
                    <a:pt x="10" y="1"/>
                  </a:lnTo>
                  <a:lnTo>
                    <a:pt x="7" y="2"/>
                  </a:lnTo>
                  <a:lnTo>
                    <a:pt x="4" y="4"/>
                  </a:lnTo>
                  <a:lnTo>
                    <a:pt x="3" y="6"/>
                  </a:lnTo>
                  <a:lnTo>
                    <a:pt x="1" y="10"/>
                  </a:lnTo>
                  <a:lnTo>
                    <a:pt x="1" y="12"/>
                  </a:lnTo>
                  <a:lnTo>
                    <a:pt x="0" y="15"/>
                  </a:lnTo>
                  <a:lnTo>
                    <a:pt x="0" y="165"/>
                  </a:lnTo>
                  <a:lnTo>
                    <a:pt x="0" y="316"/>
                  </a:lnTo>
                  <a:lnTo>
                    <a:pt x="1" y="320"/>
                  </a:lnTo>
                  <a:lnTo>
                    <a:pt x="1" y="322"/>
                  </a:lnTo>
                  <a:lnTo>
                    <a:pt x="3" y="325"/>
                  </a:lnTo>
                  <a:lnTo>
                    <a:pt x="4" y="327"/>
                  </a:lnTo>
                  <a:lnTo>
                    <a:pt x="7" y="328"/>
                  </a:lnTo>
                  <a:lnTo>
                    <a:pt x="10" y="330"/>
                  </a:lnTo>
                  <a:lnTo>
                    <a:pt x="12" y="331"/>
                  </a:lnTo>
                  <a:lnTo>
                    <a:pt x="15" y="331"/>
                  </a:lnTo>
                  <a:lnTo>
                    <a:pt x="31" y="331"/>
                  </a:lnTo>
                  <a:lnTo>
                    <a:pt x="31" y="324"/>
                  </a:lnTo>
                  <a:lnTo>
                    <a:pt x="30" y="316"/>
                  </a:lnTo>
                  <a:lnTo>
                    <a:pt x="31" y="306"/>
                  </a:lnTo>
                  <a:lnTo>
                    <a:pt x="32" y="295"/>
                  </a:lnTo>
                  <a:lnTo>
                    <a:pt x="35" y="285"/>
                  </a:lnTo>
                  <a:lnTo>
                    <a:pt x="39" y="276"/>
                  </a:lnTo>
                  <a:lnTo>
                    <a:pt x="43" y="266"/>
                  </a:lnTo>
                  <a:lnTo>
                    <a:pt x="48" y="257"/>
                  </a:lnTo>
                  <a:lnTo>
                    <a:pt x="55" y="249"/>
                  </a:lnTo>
                  <a:lnTo>
                    <a:pt x="61" y="241"/>
                  </a:lnTo>
                  <a:lnTo>
                    <a:pt x="69" y="235"/>
                  </a:lnTo>
                  <a:lnTo>
                    <a:pt x="77" y="228"/>
                  </a:lnTo>
                  <a:lnTo>
                    <a:pt x="86" y="223"/>
                  </a:lnTo>
                  <a:lnTo>
                    <a:pt x="94" y="219"/>
                  </a:lnTo>
                  <a:lnTo>
                    <a:pt x="104" y="215"/>
                  </a:lnTo>
                  <a:lnTo>
                    <a:pt x="115" y="213"/>
                  </a:lnTo>
                  <a:lnTo>
                    <a:pt x="126" y="211"/>
                  </a:lnTo>
                  <a:lnTo>
                    <a:pt x="136" y="211"/>
                  </a:lnTo>
                  <a:lnTo>
                    <a:pt x="147" y="211"/>
                  </a:lnTo>
                  <a:lnTo>
                    <a:pt x="157" y="213"/>
                  </a:lnTo>
                  <a:lnTo>
                    <a:pt x="167" y="215"/>
                  </a:lnTo>
                  <a:lnTo>
                    <a:pt x="177" y="219"/>
                  </a:lnTo>
                  <a:lnTo>
                    <a:pt x="186" y="223"/>
                  </a:lnTo>
                  <a:lnTo>
                    <a:pt x="194" y="228"/>
                  </a:lnTo>
                  <a:lnTo>
                    <a:pt x="203" y="235"/>
                  </a:lnTo>
                  <a:lnTo>
                    <a:pt x="210" y="241"/>
                  </a:lnTo>
                  <a:lnTo>
                    <a:pt x="217" y="249"/>
                  </a:lnTo>
                  <a:lnTo>
                    <a:pt x="223" y="257"/>
                  </a:lnTo>
                  <a:lnTo>
                    <a:pt x="229" y="266"/>
                  </a:lnTo>
                  <a:lnTo>
                    <a:pt x="233" y="276"/>
                  </a:lnTo>
                  <a:lnTo>
                    <a:pt x="236" y="285"/>
                  </a:lnTo>
                  <a:lnTo>
                    <a:pt x="239" y="295"/>
                  </a:lnTo>
                  <a:lnTo>
                    <a:pt x="240" y="306"/>
                  </a:lnTo>
                  <a:lnTo>
                    <a:pt x="241" y="316"/>
                  </a:lnTo>
                  <a:lnTo>
                    <a:pt x="241" y="324"/>
                  </a:lnTo>
                  <a:lnTo>
                    <a:pt x="240" y="331"/>
                  </a:lnTo>
                  <a:lnTo>
                    <a:pt x="286" y="331"/>
                  </a:lnTo>
                  <a:lnTo>
                    <a:pt x="290" y="330"/>
                  </a:lnTo>
                  <a:lnTo>
                    <a:pt x="292" y="330"/>
                  </a:lnTo>
                  <a:lnTo>
                    <a:pt x="295" y="328"/>
                  </a:lnTo>
                  <a:lnTo>
                    <a:pt x="297" y="327"/>
                  </a:lnTo>
                  <a:lnTo>
                    <a:pt x="299" y="325"/>
                  </a:lnTo>
                  <a:lnTo>
                    <a:pt x="300" y="322"/>
                  </a:lnTo>
                  <a:lnTo>
                    <a:pt x="301" y="320"/>
                  </a:lnTo>
                  <a:lnTo>
                    <a:pt x="301" y="316"/>
                  </a:lnTo>
                  <a:lnTo>
                    <a:pt x="301" y="165"/>
                  </a:lnTo>
                  <a:lnTo>
                    <a:pt x="301" y="165"/>
                  </a:lnTo>
                  <a:lnTo>
                    <a:pt x="301" y="165"/>
                  </a:ln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70" name="Google Shape;270;p29"/>
            <p:cNvSpPr/>
            <p:nvPr/>
          </p:nvSpPr>
          <p:spPr>
            <a:xfrm>
              <a:off x="2808288" y="2732088"/>
              <a:ext cx="49213" cy="47625"/>
            </a:xfrm>
            <a:custGeom>
              <a:rect b="b" l="l" r="r" t="t"/>
              <a:pathLst>
                <a:path extrusionOk="0" h="150" w="151">
                  <a:moveTo>
                    <a:pt x="76" y="0"/>
                  </a:moveTo>
                  <a:lnTo>
                    <a:pt x="68" y="0"/>
                  </a:lnTo>
                  <a:lnTo>
                    <a:pt x="60" y="1"/>
                  </a:lnTo>
                  <a:lnTo>
                    <a:pt x="54" y="3"/>
                  </a:lnTo>
                  <a:lnTo>
                    <a:pt x="46" y="6"/>
                  </a:lnTo>
                  <a:lnTo>
                    <a:pt x="40" y="9"/>
                  </a:lnTo>
                  <a:lnTo>
                    <a:pt x="33" y="13"/>
                  </a:lnTo>
                  <a:lnTo>
                    <a:pt x="28" y="17"/>
                  </a:lnTo>
                  <a:lnTo>
                    <a:pt x="23" y="22"/>
                  </a:lnTo>
                  <a:lnTo>
                    <a:pt x="17" y="27"/>
                  </a:lnTo>
                  <a:lnTo>
                    <a:pt x="13" y="33"/>
                  </a:lnTo>
                  <a:lnTo>
                    <a:pt x="10" y="39"/>
                  </a:lnTo>
                  <a:lnTo>
                    <a:pt x="7" y="45"/>
                  </a:lnTo>
                  <a:lnTo>
                    <a:pt x="4" y="53"/>
                  </a:lnTo>
                  <a:lnTo>
                    <a:pt x="2" y="60"/>
                  </a:lnTo>
                  <a:lnTo>
                    <a:pt x="1" y="68"/>
                  </a:lnTo>
                  <a:lnTo>
                    <a:pt x="0" y="75"/>
                  </a:lnTo>
                  <a:lnTo>
                    <a:pt x="1" y="83"/>
                  </a:lnTo>
                  <a:lnTo>
                    <a:pt x="2" y="90"/>
                  </a:lnTo>
                  <a:lnTo>
                    <a:pt x="4" y="98"/>
                  </a:lnTo>
                  <a:lnTo>
                    <a:pt x="7" y="104"/>
                  </a:lnTo>
                  <a:lnTo>
                    <a:pt x="10" y="111"/>
                  </a:lnTo>
                  <a:lnTo>
                    <a:pt x="13" y="117"/>
                  </a:lnTo>
                  <a:lnTo>
                    <a:pt x="17" y="123"/>
                  </a:lnTo>
                  <a:lnTo>
                    <a:pt x="23" y="128"/>
                  </a:lnTo>
                  <a:lnTo>
                    <a:pt x="28" y="133"/>
                  </a:lnTo>
                  <a:lnTo>
                    <a:pt x="33" y="138"/>
                  </a:lnTo>
                  <a:lnTo>
                    <a:pt x="40" y="141"/>
                  </a:lnTo>
                  <a:lnTo>
                    <a:pt x="46" y="144"/>
                  </a:lnTo>
                  <a:lnTo>
                    <a:pt x="54" y="147"/>
                  </a:lnTo>
                  <a:lnTo>
                    <a:pt x="60" y="149"/>
                  </a:lnTo>
                  <a:lnTo>
                    <a:pt x="68" y="150"/>
                  </a:lnTo>
                  <a:lnTo>
                    <a:pt x="76" y="150"/>
                  </a:lnTo>
                  <a:lnTo>
                    <a:pt x="84" y="150"/>
                  </a:lnTo>
                  <a:lnTo>
                    <a:pt x="91" y="149"/>
                  </a:lnTo>
                  <a:lnTo>
                    <a:pt x="98" y="147"/>
                  </a:lnTo>
                  <a:lnTo>
                    <a:pt x="105" y="144"/>
                  </a:lnTo>
                  <a:lnTo>
                    <a:pt x="112" y="141"/>
                  </a:lnTo>
                  <a:lnTo>
                    <a:pt x="118" y="138"/>
                  </a:lnTo>
                  <a:lnTo>
                    <a:pt x="124" y="133"/>
                  </a:lnTo>
                  <a:lnTo>
                    <a:pt x="129" y="128"/>
                  </a:lnTo>
                  <a:lnTo>
                    <a:pt x="134" y="123"/>
                  </a:lnTo>
                  <a:lnTo>
                    <a:pt x="139" y="117"/>
                  </a:lnTo>
                  <a:lnTo>
                    <a:pt x="142" y="111"/>
                  </a:lnTo>
                  <a:lnTo>
                    <a:pt x="145" y="104"/>
                  </a:lnTo>
                  <a:lnTo>
                    <a:pt x="148" y="98"/>
                  </a:lnTo>
                  <a:lnTo>
                    <a:pt x="149" y="90"/>
                  </a:lnTo>
                  <a:lnTo>
                    <a:pt x="150" y="83"/>
                  </a:lnTo>
                  <a:lnTo>
                    <a:pt x="151" y="75"/>
                  </a:lnTo>
                  <a:lnTo>
                    <a:pt x="150" y="68"/>
                  </a:lnTo>
                  <a:lnTo>
                    <a:pt x="149" y="60"/>
                  </a:lnTo>
                  <a:lnTo>
                    <a:pt x="148" y="53"/>
                  </a:lnTo>
                  <a:lnTo>
                    <a:pt x="145" y="45"/>
                  </a:lnTo>
                  <a:lnTo>
                    <a:pt x="142" y="39"/>
                  </a:lnTo>
                  <a:lnTo>
                    <a:pt x="139" y="33"/>
                  </a:lnTo>
                  <a:lnTo>
                    <a:pt x="134" y="27"/>
                  </a:lnTo>
                  <a:lnTo>
                    <a:pt x="129" y="22"/>
                  </a:lnTo>
                  <a:lnTo>
                    <a:pt x="124" y="17"/>
                  </a:lnTo>
                  <a:lnTo>
                    <a:pt x="118" y="13"/>
                  </a:lnTo>
                  <a:lnTo>
                    <a:pt x="112" y="9"/>
                  </a:lnTo>
                  <a:lnTo>
                    <a:pt x="105" y="6"/>
                  </a:lnTo>
                  <a:lnTo>
                    <a:pt x="98" y="3"/>
                  </a:lnTo>
                  <a:lnTo>
                    <a:pt x="91" y="1"/>
                  </a:lnTo>
                  <a:lnTo>
                    <a:pt x="84" y="0"/>
                  </a:lnTo>
                  <a:lnTo>
                    <a:pt x="76" y="0"/>
                  </a:ln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
        <p:nvSpPr>
          <p:cNvPr id="271" name="Google Shape;271;p29"/>
          <p:cNvSpPr txBox="1"/>
          <p:nvPr/>
        </p:nvSpPr>
        <p:spPr>
          <a:xfrm>
            <a:off x="658050" y="1398525"/>
            <a:ext cx="7305600" cy="3046500"/>
          </a:xfrm>
          <a:prstGeom prst="rect">
            <a:avLst/>
          </a:prstGeom>
          <a:noFill/>
          <a:ln>
            <a:noFill/>
          </a:ln>
        </p:spPr>
        <p:txBody>
          <a:bodyPr anchorCtr="0" anchor="t" bIns="91425" lIns="91425" spcFirstLastPara="1" rIns="91425" wrap="square" tIns="91425">
            <a:noAutofit/>
          </a:bodyPr>
          <a:lstStyle/>
          <a:p>
            <a:pPr indent="-342900" lvl="0" marL="457200" rtl="0" algn="l">
              <a:lnSpc>
                <a:spcPct val="80000"/>
              </a:lnSpc>
              <a:spcBef>
                <a:spcPts val="1000"/>
              </a:spcBef>
              <a:spcAft>
                <a:spcPts val="0"/>
              </a:spcAft>
              <a:buSzPts val="1800"/>
              <a:buChar char="●"/>
            </a:pPr>
            <a:r>
              <a:rPr b="1" lang="en" sz="1850">
                <a:latin typeface="Calibri"/>
                <a:ea typeface="Calibri"/>
                <a:cs typeface="Calibri"/>
                <a:sym typeface="Calibri"/>
              </a:rPr>
              <a:t>System that provides farmers an interface to  sell their product, and connect with the buyers all over India.</a:t>
            </a:r>
            <a:endParaRPr b="1" sz="1850">
              <a:latin typeface="Calibri"/>
              <a:ea typeface="Calibri"/>
              <a:cs typeface="Calibri"/>
              <a:sym typeface="Calibri"/>
            </a:endParaRPr>
          </a:p>
          <a:p>
            <a:pPr indent="-346075" lvl="0" marL="457200" rtl="0" algn="l">
              <a:lnSpc>
                <a:spcPct val="80000"/>
              </a:lnSpc>
              <a:spcBef>
                <a:spcPts val="1000"/>
              </a:spcBef>
              <a:spcAft>
                <a:spcPts val="0"/>
              </a:spcAft>
              <a:buSzPts val="1850"/>
              <a:buFont typeface="Calibri"/>
              <a:buChar char="●"/>
            </a:pPr>
            <a:r>
              <a:rPr b="1" lang="en" sz="1850">
                <a:latin typeface="Calibri"/>
                <a:ea typeface="Calibri"/>
                <a:cs typeface="Calibri"/>
                <a:sym typeface="Calibri"/>
              </a:rPr>
              <a:t>Interface for anyone to buy the farm product.</a:t>
            </a:r>
            <a:endParaRPr b="1" sz="1850">
              <a:latin typeface="Calibri"/>
              <a:ea typeface="Calibri"/>
              <a:cs typeface="Calibri"/>
              <a:sym typeface="Calibri"/>
            </a:endParaRPr>
          </a:p>
          <a:p>
            <a:pPr indent="-346075" lvl="0" marL="457200" rtl="0" algn="l">
              <a:lnSpc>
                <a:spcPct val="80000"/>
              </a:lnSpc>
              <a:spcBef>
                <a:spcPts val="1000"/>
              </a:spcBef>
              <a:spcAft>
                <a:spcPts val="0"/>
              </a:spcAft>
              <a:buSzPts val="1850"/>
              <a:buFont typeface="Calibri"/>
              <a:buChar char="●"/>
            </a:pPr>
            <a:r>
              <a:rPr b="1" lang="en" sz="1850">
                <a:latin typeface="Calibri"/>
                <a:ea typeface="Calibri"/>
                <a:cs typeface="Calibri"/>
                <a:sym typeface="Calibri"/>
              </a:rPr>
              <a:t>Agrocraft, is an online portal with a pure vision to consolidate farmers and buyers who can both be consumers or restaurant owners, and abolish the system of middlemen. </a:t>
            </a:r>
            <a:endParaRPr b="1" sz="1850">
              <a:latin typeface="Calibri"/>
              <a:ea typeface="Calibri"/>
              <a:cs typeface="Calibri"/>
              <a:sym typeface="Calibri"/>
            </a:endParaRPr>
          </a:p>
          <a:p>
            <a:pPr indent="-346075" lvl="0" marL="457200" rtl="0" algn="l">
              <a:lnSpc>
                <a:spcPct val="80000"/>
              </a:lnSpc>
              <a:spcBef>
                <a:spcPts val="1000"/>
              </a:spcBef>
              <a:spcAft>
                <a:spcPts val="0"/>
              </a:spcAft>
              <a:buSzPts val="1850"/>
              <a:buFont typeface="Calibri"/>
              <a:buChar char="●"/>
            </a:pPr>
            <a:r>
              <a:rPr b="1" lang="en" sz="1850">
                <a:solidFill>
                  <a:schemeClr val="dk1"/>
                </a:solidFill>
                <a:latin typeface="Calibri"/>
                <a:ea typeface="Calibri"/>
                <a:cs typeface="Calibri"/>
                <a:sym typeface="Calibri"/>
              </a:rPr>
              <a:t>Simple interface that works on smart devices, SMS to upload product details and respond via phone and SMS or farmer can add their product directly on website with few steps.</a:t>
            </a:r>
            <a:endParaRPr b="1" sz="1850">
              <a:latin typeface="Calibri"/>
              <a:ea typeface="Calibri"/>
              <a:cs typeface="Calibri"/>
              <a:sym typeface="Calibri"/>
            </a:endParaRPr>
          </a:p>
          <a:p>
            <a:pPr indent="-346075" lvl="0" marL="457200" rtl="0" algn="l">
              <a:lnSpc>
                <a:spcPct val="80000"/>
              </a:lnSpc>
              <a:spcBef>
                <a:spcPts val="1000"/>
              </a:spcBef>
              <a:spcAft>
                <a:spcPts val="0"/>
              </a:spcAft>
              <a:buClr>
                <a:schemeClr val="lt1"/>
              </a:buClr>
              <a:buSzPts val="1850"/>
              <a:buFont typeface="Calibri"/>
              <a:buChar char="●"/>
            </a:pPr>
            <a:r>
              <a:t/>
            </a:r>
            <a:endParaRPr b="1" sz="1850">
              <a:solidFill>
                <a:schemeClr val="lt1"/>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5" name="Shape 275"/>
        <p:cNvGrpSpPr/>
        <p:nvPr/>
      </p:nvGrpSpPr>
      <p:grpSpPr>
        <a:xfrm>
          <a:off x="0" y="0"/>
          <a:ext cx="0" cy="0"/>
          <a:chOff x="0" y="0"/>
          <a:chExt cx="0" cy="0"/>
        </a:xfrm>
      </p:grpSpPr>
      <p:grpSp>
        <p:nvGrpSpPr>
          <p:cNvPr id="276" name="Google Shape;276;p30"/>
          <p:cNvGrpSpPr/>
          <p:nvPr/>
        </p:nvGrpSpPr>
        <p:grpSpPr>
          <a:xfrm>
            <a:off x="289564" y="0"/>
            <a:ext cx="930533" cy="361906"/>
            <a:chOff x="5401469" y="1588"/>
            <a:chExt cx="1389063" cy="540238"/>
          </a:xfrm>
        </p:grpSpPr>
        <p:sp>
          <p:nvSpPr>
            <p:cNvPr id="277" name="Google Shape;277;p30"/>
            <p:cNvSpPr/>
            <p:nvPr/>
          </p:nvSpPr>
          <p:spPr>
            <a:xfrm>
              <a:off x="5401469" y="1588"/>
              <a:ext cx="1205279" cy="540238"/>
            </a:xfrm>
            <a:custGeom>
              <a:rect b="b" l="l" r="r" t="t"/>
              <a:pathLst>
                <a:path extrusionOk="0" h="632" w="1410">
                  <a:moveTo>
                    <a:pt x="0" y="0"/>
                  </a:moveTo>
                  <a:lnTo>
                    <a:pt x="630" y="632"/>
                  </a:lnTo>
                  <a:lnTo>
                    <a:pt x="1410" y="632"/>
                  </a:lnTo>
                  <a:lnTo>
                    <a:pt x="780" y="0"/>
                  </a:lnTo>
                  <a:lnTo>
                    <a:pt x="0" y="0"/>
                  </a:lnTo>
                  <a:close/>
                </a:path>
              </a:pathLst>
            </a:custGeom>
            <a:gradFill>
              <a:gsLst>
                <a:gs pos="0">
                  <a:srgbClr val="0C344C"/>
                </a:gs>
                <a:gs pos="100000">
                  <a:srgbClr val="D80F79"/>
                </a:gs>
              </a:gsLst>
              <a:lin ang="0" scaled="0"/>
            </a:gra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78" name="Google Shape;278;p30"/>
            <p:cNvSpPr/>
            <p:nvPr/>
          </p:nvSpPr>
          <p:spPr>
            <a:xfrm>
              <a:off x="6252003" y="1588"/>
              <a:ext cx="538529" cy="426549"/>
            </a:xfrm>
            <a:custGeom>
              <a:rect b="b" l="l" r="r" t="t"/>
              <a:pathLst>
                <a:path extrusionOk="0" h="499" w="630">
                  <a:moveTo>
                    <a:pt x="0" y="0"/>
                  </a:moveTo>
                  <a:lnTo>
                    <a:pt x="498" y="499"/>
                  </a:lnTo>
                  <a:lnTo>
                    <a:pt x="630" y="499"/>
                  </a:lnTo>
                  <a:lnTo>
                    <a:pt x="132" y="0"/>
                  </a:lnTo>
                  <a:lnTo>
                    <a:pt x="0" y="0"/>
                  </a:lnTo>
                  <a:close/>
                </a:path>
              </a:pathLst>
            </a:custGeom>
            <a:solidFill>
              <a:srgbClr val="0C344C"/>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
        <p:nvSpPr>
          <p:cNvPr id="279" name="Google Shape;279;p30"/>
          <p:cNvSpPr txBox="1"/>
          <p:nvPr/>
        </p:nvSpPr>
        <p:spPr>
          <a:xfrm>
            <a:off x="629850" y="516725"/>
            <a:ext cx="7683000" cy="593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lang="en" sz="2400">
                <a:solidFill>
                  <a:srgbClr val="0C344C"/>
                </a:solidFill>
              </a:rPr>
              <a:t>Problems </a:t>
            </a:r>
            <a:endParaRPr b="1" sz="2400">
              <a:solidFill>
                <a:srgbClr val="0C344C"/>
              </a:solidFill>
            </a:endParaRPr>
          </a:p>
        </p:txBody>
      </p:sp>
      <p:grpSp>
        <p:nvGrpSpPr>
          <p:cNvPr id="280" name="Google Shape;280;p30"/>
          <p:cNvGrpSpPr/>
          <p:nvPr/>
        </p:nvGrpSpPr>
        <p:grpSpPr>
          <a:xfrm>
            <a:off x="821153" y="2407396"/>
            <a:ext cx="181803" cy="182604"/>
            <a:chOff x="9161463" y="1803400"/>
            <a:chExt cx="360363" cy="361950"/>
          </a:xfrm>
        </p:grpSpPr>
        <p:sp>
          <p:nvSpPr>
            <p:cNvPr id="281" name="Google Shape;281;p30"/>
            <p:cNvSpPr/>
            <p:nvPr/>
          </p:nvSpPr>
          <p:spPr>
            <a:xfrm>
              <a:off x="9161463" y="1965325"/>
              <a:ext cx="168275" cy="93663"/>
            </a:xfrm>
            <a:custGeom>
              <a:rect b="b" l="l" r="r" t="t"/>
              <a:pathLst>
                <a:path extrusionOk="0" h="25" w="45">
                  <a:moveTo>
                    <a:pt x="40" y="25"/>
                  </a:moveTo>
                  <a:cubicBezTo>
                    <a:pt x="40" y="25"/>
                    <a:pt x="40" y="25"/>
                    <a:pt x="40" y="25"/>
                  </a:cubicBezTo>
                  <a:cubicBezTo>
                    <a:pt x="40" y="20"/>
                    <a:pt x="42" y="15"/>
                    <a:pt x="45" y="11"/>
                  </a:cubicBezTo>
                  <a:cubicBezTo>
                    <a:pt x="43" y="11"/>
                    <a:pt x="42" y="11"/>
                    <a:pt x="40" y="11"/>
                  </a:cubicBezTo>
                  <a:cubicBezTo>
                    <a:pt x="24" y="11"/>
                    <a:pt x="7" y="7"/>
                    <a:pt x="0" y="0"/>
                  </a:cubicBezTo>
                  <a:cubicBezTo>
                    <a:pt x="0" y="11"/>
                    <a:pt x="0" y="11"/>
                    <a:pt x="0" y="11"/>
                  </a:cubicBezTo>
                  <a:cubicBezTo>
                    <a:pt x="0" y="17"/>
                    <a:pt x="18" y="25"/>
                    <a:pt x="40" y="25"/>
                  </a:cubicBez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82" name="Google Shape;282;p30"/>
            <p:cNvSpPr/>
            <p:nvPr/>
          </p:nvSpPr>
          <p:spPr>
            <a:xfrm>
              <a:off x="9161463" y="1897063"/>
              <a:ext cx="300038" cy="95250"/>
            </a:xfrm>
            <a:custGeom>
              <a:rect b="b" l="l" r="r" t="t"/>
              <a:pathLst>
                <a:path extrusionOk="0" h="25" w="80">
                  <a:moveTo>
                    <a:pt x="40" y="25"/>
                  </a:moveTo>
                  <a:cubicBezTo>
                    <a:pt x="43" y="25"/>
                    <a:pt x="45" y="25"/>
                    <a:pt x="48" y="25"/>
                  </a:cubicBezTo>
                  <a:cubicBezTo>
                    <a:pt x="53" y="19"/>
                    <a:pt x="61" y="15"/>
                    <a:pt x="70" y="15"/>
                  </a:cubicBezTo>
                  <a:cubicBezTo>
                    <a:pt x="73" y="15"/>
                    <a:pt x="76" y="15"/>
                    <a:pt x="78" y="16"/>
                  </a:cubicBezTo>
                  <a:cubicBezTo>
                    <a:pt x="79" y="16"/>
                    <a:pt x="79" y="15"/>
                    <a:pt x="80" y="15"/>
                  </a:cubicBezTo>
                  <a:cubicBezTo>
                    <a:pt x="80" y="2"/>
                    <a:pt x="80" y="2"/>
                    <a:pt x="80" y="2"/>
                  </a:cubicBezTo>
                  <a:cubicBezTo>
                    <a:pt x="71" y="7"/>
                    <a:pt x="55" y="11"/>
                    <a:pt x="40" y="11"/>
                  </a:cubicBezTo>
                  <a:cubicBezTo>
                    <a:pt x="24" y="11"/>
                    <a:pt x="7" y="7"/>
                    <a:pt x="0" y="0"/>
                  </a:cubicBezTo>
                  <a:cubicBezTo>
                    <a:pt x="0" y="11"/>
                    <a:pt x="0" y="11"/>
                    <a:pt x="0" y="11"/>
                  </a:cubicBezTo>
                  <a:cubicBezTo>
                    <a:pt x="0" y="17"/>
                    <a:pt x="18" y="25"/>
                    <a:pt x="40" y="25"/>
                  </a:cubicBez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83" name="Google Shape;283;p30"/>
            <p:cNvSpPr/>
            <p:nvPr/>
          </p:nvSpPr>
          <p:spPr>
            <a:xfrm>
              <a:off x="9161463" y="1803400"/>
              <a:ext cx="300038" cy="120650"/>
            </a:xfrm>
            <a:custGeom>
              <a:rect b="b" l="l" r="r" t="t"/>
              <a:pathLst>
                <a:path extrusionOk="0" h="32" w="80">
                  <a:moveTo>
                    <a:pt x="40" y="32"/>
                  </a:moveTo>
                  <a:cubicBezTo>
                    <a:pt x="58" y="32"/>
                    <a:pt x="74" y="27"/>
                    <a:pt x="80" y="22"/>
                  </a:cubicBezTo>
                  <a:cubicBezTo>
                    <a:pt x="80" y="18"/>
                    <a:pt x="80" y="18"/>
                    <a:pt x="80" y="18"/>
                  </a:cubicBezTo>
                  <a:cubicBezTo>
                    <a:pt x="80" y="8"/>
                    <a:pt x="62" y="0"/>
                    <a:pt x="40" y="0"/>
                  </a:cubicBezTo>
                  <a:cubicBezTo>
                    <a:pt x="18" y="0"/>
                    <a:pt x="0" y="8"/>
                    <a:pt x="0" y="18"/>
                  </a:cubicBezTo>
                  <a:cubicBezTo>
                    <a:pt x="0" y="24"/>
                    <a:pt x="18" y="32"/>
                    <a:pt x="40" y="32"/>
                  </a:cubicBez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84" name="Google Shape;284;p30"/>
            <p:cNvSpPr/>
            <p:nvPr/>
          </p:nvSpPr>
          <p:spPr>
            <a:xfrm>
              <a:off x="9161463" y="2033588"/>
              <a:ext cx="173038" cy="101600"/>
            </a:xfrm>
            <a:custGeom>
              <a:rect b="b" l="l" r="r" t="t"/>
              <a:pathLst>
                <a:path extrusionOk="0" h="27" w="46">
                  <a:moveTo>
                    <a:pt x="40" y="11"/>
                  </a:moveTo>
                  <a:cubicBezTo>
                    <a:pt x="24" y="11"/>
                    <a:pt x="7" y="7"/>
                    <a:pt x="0" y="0"/>
                  </a:cubicBezTo>
                  <a:cubicBezTo>
                    <a:pt x="0" y="9"/>
                    <a:pt x="0" y="9"/>
                    <a:pt x="0" y="9"/>
                  </a:cubicBezTo>
                  <a:cubicBezTo>
                    <a:pt x="0" y="19"/>
                    <a:pt x="18" y="27"/>
                    <a:pt x="40" y="27"/>
                  </a:cubicBezTo>
                  <a:cubicBezTo>
                    <a:pt x="42" y="27"/>
                    <a:pt x="44" y="27"/>
                    <a:pt x="46" y="27"/>
                  </a:cubicBezTo>
                  <a:cubicBezTo>
                    <a:pt x="43" y="22"/>
                    <a:pt x="40" y="17"/>
                    <a:pt x="40" y="11"/>
                  </a:cubicBezTo>
                  <a:cubicBezTo>
                    <a:pt x="40" y="11"/>
                    <a:pt x="40" y="11"/>
                    <a:pt x="40" y="11"/>
                  </a:cubicBez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85" name="Google Shape;285;p30"/>
            <p:cNvSpPr/>
            <p:nvPr/>
          </p:nvSpPr>
          <p:spPr>
            <a:xfrm>
              <a:off x="9326563" y="1968500"/>
              <a:ext cx="195263" cy="196850"/>
            </a:xfrm>
            <a:custGeom>
              <a:rect b="b" l="l" r="r" t="t"/>
              <a:pathLst>
                <a:path extrusionOk="0" h="52" w="52">
                  <a:moveTo>
                    <a:pt x="26" y="0"/>
                  </a:moveTo>
                  <a:cubicBezTo>
                    <a:pt x="12" y="0"/>
                    <a:pt x="0" y="12"/>
                    <a:pt x="0" y="26"/>
                  </a:cubicBezTo>
                  <a:cubicBezTo>
                    <a:pt x="0" y="40"/>
                    <a:pt x="12" y="52"/>
                    <a:pt x="26" y="52"/>
                  </a:cubicBezTo>
                  <a:cubicBezTo>
                    <a:pt x="40" y="52"/>
                    <a:pt x="52" y="40"/>
                    <a:pt x="52" y="26"/>
                  </a:cubicBezTo>
                  <a:cubicBezTo>
                    <a:pt x="52" y="12"/>
                    <a:pt x="40" y="0"/>
                    <a:pt x="26" y="0"/>
                  </a:cubicBezTo>
                  <a:close/>
                  <a:moveTo>
                    <a:pt x="32" y="30"/>
                  </a:moveTo>
                  <a:cubicBezTo>
                    <a:pt x="22" y="30"/>
                    <a:pt x="22" y="30"/>
                    <a:pt x="22" y="30"/>
                  </a:cubicBezTo>
                  <a:cubicBezTo>
                    <a:pt x="22" y="13"/>
                    <a:pt x="22" y="13"/>
                    <a:pt x="22" y="13"/>
                  </a:cubicBezTo>
                  <a:cubicBezTo>
                    <a:pt x="22" y="12"/>
                    <a:pt x="23" y="11"/>
                    <a:pt x="24" y="11"/>
                  </a:cubicBezTo>
                  <a:cubicBezTo>
                    <a:pt x="25" y="11"/>
                    <a:pt x="26" y="12"/>
                    <a:pt x="26" y="13"/>
                  </a:cubicBezTo>
                  <a:cubicBezTo>
                    <a:pt x="26" y="26"/>
                    <a:pt x="26" y="26"/>
                    <a:pt x="26" y="26"/>
                  </a:cubicBezTo>
                  <a:cubicBezTo>
                    <a:pt x="32" y="26"/>
                    <a:pt x="32" y="26"/>
                    <a:pt x="32" y="26"/>
                  </a:cubicBezTo>
                  <a:cubicBezTo>
                    <a:pt x="34" y="26"/>
                    <a:pt x="35" y="27"/>
                    <a:pt x="35" y="28"/>
                  </a:cubicBezTo>
                  <a:cubicBezTo>
                    <a:pt x="35" y="29"/>
                    <a:pt x="34" y="30"/>
                    <a:pt x="32" y="30"/>
                  </a:cubicBez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grpSp>
        <p:nvGrpSpPr>
          <p:cNvPr id="286" name="Google Shape;286;p30"/>
          <p:cNvGrpSpPr/>
          <p:nvPr/>
        </p:nvGrpSpPr>
        <p:grpSpPr>
          <a:xfrm>
            <a:off x="820899" y="1705201"/>
            <a:ext cx="181803" cy="152170"/>
            <a:chOff x="2670175" y="2916238"/>
            <a:chExt cx="360363" cy="301626"/>
          </a:xfrm>
        </p:grpSpPr>
        <p:sp>
          <p:nvSpPr>
            <p:cNvPr id="287" name="Google Shape;287;p30"/>
            <p:cNvSpPr/>
            <p:nvPr/>
          </p:nvSpPr>
          <p:spPr>
            <a:xfrm>
              <a:off x="2970213" y="3067051"/>
              <a:ext cx="60325" cy="136525"/>
            </a:xfrm>
            <a:custGeom>
              <a:rect b="b" l="l" r="r" t="t"/>
              <a:pathLst>
                <a:path extrusionOk="0" h="36" w="16">
                  <a:moveTo>
                    <a:pt x="14" y="0"/>
                  </a:moveTo>
                  <a:cubicBezTo>
                    <a:pt x="2" y="0"/>
                    <a:pt x="2" y="0"/>
                    <a:pt x="2" y="0"/>
                  </a:cubicBezTo>
                  <a:cubicBezTo>
                    <a:pt x="1" y="0"/>
                    <a:pt x="0" y="1"/>
                    <a:pt x="0" y="2"/>
                  </a:cubicBezTo>
                  <a:cubicBezTo>
                    <a:pt x="0" y="34"/>
                    <a:pt x="0" y="34"/>
                    <a:pt x="0" y="34"/>
                  </a:cubicBezTo>
                  <a:cubicBezTo>
                    <a:pt x="0" y="35"/>
                    <a:pt x="1" y="36"/>
                    <a:pt x="2" y="36"/>
                  </a:cubicBezTo>
                  <a:cubicBezTo>
                    <a:pt x="14" y="36"/>
                    <a:pt x="14" y="36"/>
                    <a:pt x="14" y="36"/>
                  </a:cubicBezTo>
                  <a:cubicBezTo>
                    <a:pt x="15" y="36"/>
                    <a:pt x="16" y="35"/>
                    <a:pt x="16" y="34"/>
                  </a:cubicBezTo>
                  <a:cubicBezTo>
                    <a:pt x="16" y="2"/>
                    <a:pt x="16" y="2"/>
                    <a:pt x="16" y="2"/>
                  </a:cubicBezTo>
                  <a:cubicBezTo>
                    <a:pt x="16" y="1"/>
                    <a:pt x="15" y="0"/>
                    <a:pt x="14" y="0"/>
                  </a:cubicBez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88" name="Google Shape;288;p30"/>
            <p:cNvSpPr/>
            <p:nvPr/>
          </p:nvSpPr>
          <p:spPr>
            <a:xfrm>
              <a:off x="2714625" y="2916238"/>
              <a:ext cx="225425" cy="196850"/>
            </a:xfrm>
            <a:custGeom>
              <a:rect b="b" l="l" r="r" t="t"/>
              <a:pathLst>
                <a:path extrusionOk="0" h="52" w="60">
                  <a:moveTo>
                    <a:pt x="58" y="0"/>
                  </a:moveTo>
                  <a:cubicBezTo>
                    <a:pt x="42" y="0"/>
                    <a:pt x="42" y="0"/>
                    <a:pt x="42" y="0"/>
                  </a:cubicBezTo>
                  <a:cubicBezTo>
                    <a:pt x="42" y="34"/>
                    <a:pt x="42" y="34"/>
                    <a:pt x="42" y="34"/>
                  </a:cubicBezTo>
                  <a:cubicBezTo>
                    <a:pt x="30" y="24"/>
                    <a:pt x="30" y="24"/>
                    <a:pt x="30" y="24"/>
                  </a:cubicBezTo>
                  <a:cubicBezTo>
                    <a:pt x="18" y="34"/>
                    <a:pt x="18" y="34"/>
                    <a:pt x="18" y="34"/>
                  </a:cubicBezTo>
                  <a:cubicBezTo>
                    <a:pt x="18" y="0"/>
                    <a:pt x="18" y="0"/>
                    <a:pt x="18" y="0"/>
                  </a:cubicBezTo>
                  <a:cubicBezTo>
                    <a:pt x="2" y="0"/>
                    <a:pt x="2" y="0"/>
                    <a:pt x="2" y="0"/>
                  </a:cubicBezTo>
                  <a:cubicBezTo>
                    <a:pt x="1" y="0"/>
                    <a:pt x="0" y="1"/>
                    <a:pt x="0" y="2"/>
                  </a:cubicBezTo>
                  <a:cubicBezTo>
                    <a:pt x="0" y="48"/>
                    <a:pt x="0" y="48"/>
                    <a:pt x="0" y="48"/>
                  </a:cubicBezTo>
                  <a:cubicBezTo>
                    <a:pt x="1" y="48"/>
                    <a:pt x="2" y="48"/>
                    <a:pt x="4" y="48"/>
                  </a:cubicBezTo>
                  <a:cubicBezTo>
                    <a:pt x="15" y="52"/>
                    <a:pt x="15" y="52"/>
                    <a:pt x="15" y="52"/>
                  </a:cubicBezTo>
                  <a:cubicBezTo>
                    <a:pt x="16" y="50"/>
                    <a:pt x="19" y="48"/>
                    <a:pt x="22" y="48"/>
                  </a:cubicBezTo>
                  <a:cubicBezTo>
                    <a:pt x="35" y="48"/>
                    <a:pt x="35" y="48"/>
                    <a:pt x="35" y="48"/>
                  </a:cubicBezTo>
                  <a:cubicBezTo>
                    <a:pt x="35" y="48"/>
                    <a:pt x="35" y="48"/>
                    <a:pt x="36" y="47"/>
                  </a:cubicBezTo>
                  <a:cubicBezTo>
                    <a:pt x="39" y="45"/>
                    <a:pt x="46" y="40"/>
                    <a:pt x="54" y="40"/>
                  </a:cubicBezTo>
                  <a:cubicBezTo>
                    <a:pt x="60" y="40"/>
                    <a:pt x="60" y="40"/>
                    <a:pt x="60" y="40"/>
                  </a:cubicBezTo>
                  <a:cubicBezTo>
                    <a:pt x="60" y="2"/>
                    <a:pt x="60" y="2"/>
                    <a:pt x="60" y="2"/>
                  </a:cubicBezTo>
                  <a:cubicBezTo>
                    <a:pt x="60" y="1"/>
                    <a:pt x="59" y="0"/>
                    <a:pt x="58" y="0"/>
                  </a:cubicBez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89" name="Google Shape;289;p30"/>
            <p:cNvSpPr/>
            <p:nvPr/>
          </p:nvSpPr>
          <p:spPr>
            <a:xfrm>
              <a:off x="2670175" y="3082926"/>
              <a:ext cx="285750" cy="134938"/>
            </a:xfrm>
            <a:custGeom>
              <a:rect b="b" l="l" r="r" t="t"/>
              <a:pathLst>
                <a:path extrusionOk="0" h="36" w="76">
                  <a:moveTo>
                    <a:pt x="76" y="0"/>
                  </a:moveTo>
                  <a:cubicBezTo>
                    <a:pt x="66" y="0"/>
                    <a:pt x="66" y="0"/>
                    <a:pt x="66" y="0"/>
                  </a:cubicBezTo>
                  <a:cubicBezTo>
                    <a:pt x="59" y="0"/>
                    <a:pt x="53" y="4"/>
                    <a:pt x="50" y="6"/>
                  </a:cubicBezTo>
                  <a:cubicBezTo>
                    <a:pt x="49" y="7"/>
                    <a:pt x="48" y="8"/>
                    <a:pt x="48" y="8"/>
                  </a:cubicBezTo>
                  <a:cubicBezTo>
                    <a:pt x="46" y="8"/>
                    <a:pt x="46" y="8"/>
                    <a:pt x="46" y="8"/>
                  </a:cubicBezTo>
                  <a:cubicBezTo>
                    <a:pt x="34" y="8"/>
                    <a:pt x="34" y="8"/>
                    <a:pt x="34" y="8"/>
                  </a:cubicBezTo>
                  <a:cubicBezTo>
                    <a:pt x="33" y="8"/>
                    <a:pt x="33" y="8"/>
                    <a:pt x="32" y="8"/>
                  </a:cubicBezTo>
                  <a:cubicBezTo>
                    <a:pt x="32" y="8"/>
                    <a:pt x="32" y="8"/>
                    <a:pt x="32" y="8"/>
                  </a:cubicBezTo>
                  <a:cubicBezTo>
                    <a:pt x="32" y="9"/>
                    <a:pt x="31" y="9"/>
                    <a:pt x="31" y="9"/>
                  </a:cubicBezTo>
                  <a:cubicBezTo>
                    <a:pt x="30" y="10"/>
                    <a:pt x="30" y="11"/>
                    <a:pt x="30" y="12"/>
                  </a:cubicBezTo>
                  <a:cubicBezTo>
                    <a:pt x="30" y="14"/>
                    <a:pt x="31" y="16"/>
                    <a:pt x="34" y="16"/>
                  </a:cubicBezTo>
                  <a:cubicBezTo>
                    <a:pt x="56" y="16"/>
                    <a:pt x="56" y="16"/>
                    <a:pt x="56" y="16"/>
                  </a:cubicBezTo>
                  <a:cubicBezTo>
                    <a:pt x="57" y="16"/>
                    <a:pt x="58" y="17"/>
                    <a:pt x="58" y="18"/>
                  </a:cubicBezTo>
                  <a:cubicBezTo>
                    <a:pt x="58" y="19"/>
                    <a:pt x="57" y="20"/>
                    <a:pt x="56" y="20"/>
                  </a:cubicBezTo>
                  <a:cubicBezTo>
                    <a:pt x="34" y="20"/>
                    <a:pt x="34" y="20"/>
                    <a:pt x="34" y="20"/>
                  </a:cubicBezTo>
                  <a:cubicBezTo>
                    <a:pt x="29" y="20"/>
                    <a:pt x="26" y="16"/>
                    <a:pt x="26" y="12"/>
                  </a:cubicBezTo>
                  <a:cubicBezTo>
                    <a:pt x="26" y="12"/>
                    <a:pt x="26" y="12"/>
                    <a:pt x="26" y="12"/>
                  </a:cubicBezTo>
                  <a:cubicBezTo>
                    <a:pt x="15" y="8"/>
                    <a:pt x="15" y="8"/>
                    <a:pt x="15" y="8"/>
                  </a:cubicBezTo>
                  <a:cubicBezTo>
                    <a:pt x="9" y="7"/>
                    <a:pt x="5" y="8"/>
                    <a:pt x="1" y="13"/>
                  </a:cubicBezTo>
                  <a:cubicBezTo>
                    <a:pt x="0" y="13"/>
                    <a:pt x="0" y="14"/>
                    <a:pt x="0" y="15"/>
                  </a:cubicBezTo>
                  <a:cubicBezTo>
                    <a:pt x="0" y="15"/>
                    <a:pt x="1" y="16"/>
                    <a:pt x="1" y="16"/>
                  </a:cubicBezTo>
                  <a:cubicBezTo>
                    <a:pt x="9" y="20"/>
                    <a:pt x="16" y="24"/>
                    <a:pt x="21" y="26"/>
                  </a:cubicBezTo>
                  <a:cubicBezTo>
                    <a:pt x="33" y="33"/>
                    <a:pt x="39" y="36"/>
                    <a:pt x="45" y="36"/>
                  </a:cubicBezTo>
                  <a:cubicBezTo>
                    <a:pt x="51" y="36"/>
                    <a:pt x="56" y="34"/>
                    <a:pt x="67" y="30"/>
                  </a:cubicBezTo>
                  <a:cubicBezTo>
                    <a:pt x="70" y="29"/>
                    <a:pt x="73" y="28"/>
                    <a:pt x="76" y="27"/>
                  </a:cubicBezTo>
                  <a:lnTo>
                    <a:pt x="76" y="0"/>
                  </a:ln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
        <p:nvSpPr>
          <p:cNvPr id="290" name="Google Shape;290;p30"/>
          <p:cNvSpPr txBox="1"/>
          <p:nvPr/>
        </p:nvSpPr>
        <p:spPr>
          <a:xfrm>
            <a:off x="684900" y="1025050"/>
            <a:ext cx="7628100" cy="1832700"/>
          </a:xfrm>
          <a:prstGeom prst="rect">
            <a:avLst/>
          </a:prstGeom>
          <a:no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b="1" lang="en" sz="1800">
                <a:latin typeface="Lato"/>
                <a:ea typeface="Lato"/>
                <a:cs typeface="Lato"/>
                <a:sym typeface="Lato"/>
              </a:rPr>
              <a:t>The supplier - buyer chain is affected drastically due to the lack of supply and  transportation due to lockdown.</a:t>
            </a:r>
            <a:endParaRPr b="1" sz="1800">
              <a:latin typeface="Lato"/>
              <a:ea typeface="Lato"/>
              <a:cs typeface="Lato"/>
              <a:sym typeface="Lato"/>
            </a:endParaRPr>
          </a:p>
          <a:p>
            <a:pPr indent="-342900" lvl="0" marL="457200" rtl="0" algn="l">
              <a:spcBef>
                <a:spcPts val="0"/>
              </a:spcBef>
              <a:spcAft>
                <a:spcPts val="0"/>
              </a:spcAft>
              <a:buSzPts val="1800"/>
              <a:buFont typeface="Lato"/>
              <a:buChar char="●"/>
            </a:pPr>
            <a:r>
              <a:rPr b="1" lang="en" sz="1800">
                <a:latin typeface="Lato"/>
                <a:ea typeface="Lato"/>
                <a:cs typeface="Lato"/>
                <a:sym typeface="Lato"/>
              </a:rPr>
              <a:t>The police restricts the vegetable vender to sell their products due to overcrowd of consumers.</a:t>
            </a:r>
            <a:endParaRPr b="1" sz="1800">
              <a:latin typeface="Lato"/>
              <a:ea typeface="Lato"/>
              <a:cs typeface="Lato"/>
              <a:sym typeface="Lato"/>
            </a:endParaRPr>
          </a:p>
          <a:p>
            <a:pPr indent="-342900" lvl="0" marL="457200" rtl="0" algn="l">
              <a:spcBef>
                <a:spcPts val="0"/>
              </a:spcBef>
              <a:spcAft>
                <a:spcPts val="0"/>
              </a:spcAft>
              <a:buSzPts val="1800"/>
              <a:buFont typeface="Lato"/>
              <a:buChar char="●"/>
            </a:pPr>
            <a:r>
              <a:rPr b="1" lang="en" sz="1800">
                <a:latin typeface="Lato"/>
                <a:ea typeface="Lato"/>
                <a:cs typeface="Lato"/>
                <a:sym typeface="Lato"/>
              </a:rPr>
              <a:t>Due to which the farmers are not able to sell their products which cause rapid decrease in their income.</a:t>
            </a:r>
            <a:endParaRPr b="1" sz="1800">
              <a:latin typeface="Lato"/>
              <a:ea typeface="Lato"/>
              <a:cs typeface="Lato"/>
              <a:sym typeface="Lato"/>
            </a:endParaRPr>
          </a:p>
          <a:p>
            <a:pPr indent="0" lvl="0" marL="457200" rtl="0" algn="l">
              <a:spcBef>
                <a:spcPts val="0"/>
              </a:spcBef>
              <a:spcAft>
                <a:spcPts val="0"/>
              </a:spcAft>
              <a:buNone/>
            </a:pPr>
            <a:r>
              <a:t/>
            </a:r>
            <a:endParaRPr b="1" sz="1800">
              <a:latin typeface="Lato"/>
              <a:ea typeface="Lato"/>
              <a:cs typeface="Lato"/>
              <a:sym typeface="Lato"/>
            </a:endParaRPr>
          </a:p>
        </p:txBody>
      </p:sp>
      <p:pic>
        <p:nvPicPr>
          <p:cNvPr id="291" name="Google Shape;291;p30"/>
          <p:cNvPicPr preferRelativeResize="0"/>
          <p:nvPr/>
        </p:nvPicPr>
        <p:blipFill>
          <a:blip r:embed="rId3">
            <a:alphaModFix/>
          </a:blip>
          <a:stretch>
            <a:fillRect/>
          </a:stretch>
        </p:blipFill>
        <p:spPr>
          <a:xfrm>
            <a:off x="244700" y="2857750"/>
            <a:ext cx="8654600" cy="21712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5" name="Shape 295"/>
        <p:cNvGrpSpPr/>
        <p:nvPr/>
      </p:nvGrpSpPr>
      <p:grpSpPr>
        <a:xfrm>
          <a:off x="0" y="0"/>
          <a:ext cx="0" cy="0"/>
          <a:chOff x="0" y="0"/>
          <a:chExt cx="0" cy="0"/>
        </a:xfrm>
      </p:grpSpPr>
      <p:grpSp>
        <p:nvGrpSpPr>
          <p:cNvPr id="296" name="Google Shape;296;p31"/>
          <p:cNvGrpSpPr/>
          <p:nvPr/>
        </p:nvGrpSpPr>
        <p:grpSpPr>
          <a:xfrm>
            <a:off x="289760" y="0"/>
            <a:ext cx="930584" cy="361926"/>
            <a:chOff x="5401469" y="1588"/>
            <a:chExt cx="1389063" cy="540239"/>
          </a:xfrm>
        </p:grpSpPr>
        <p:sp>
          <p:nvSpPr>
            <p:cNvPr id="297" name="Google Shape;297;p31"/>
            <p:cNvSpPr/>
            <p:nvPr/>
          </p:nvSpPr>
          <p:spPr>
            <a:xfrm>
              <a:off x="5401469" y="1588"/>
              <a:ext cx="1205279" cy="540239"/>
            </a:xfrm>
            <a:custGeom>
              <a:rect b="b" l="l" r="r" t="t"/>
              <a:pathLst>
                <a:path extrusionOk="0" h="632" w="1410">
                  <a:moveTo>
                    <a:pt x="0" y="0"/>
                  </a:moveTo>
                  <a:lnTo>
                    <a:pt x="630" y="632"/>
                  </a:lnTo>
                  <a:lnTo>
                    <a:pt x="1410" y="632"/>
                  </a:lnTo>
                  <a:lnTo>
                    <a:pt x="780" y="0"/>
                  </a:lnTo>
                  <a:lnTo>
                    <a:pt x="0" y="0"/>
                  </a:lnTo>
                  <a:close/>
                </a:path>
              </a:pathLst>
            </a:custGeom>
            <a:gradFill>
              <a:gsLst>
                <a:gs pos="0">
                  <a:srgbClr val="0C344C"/>
                </a:gs>
                <a:gs pos="100000">
                  <a:srgbClr val="D80F79"/>
                </a:gs>
              </a:gsLst>
              <a:lin ang="0" scaled="0"/>
            </a:gra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98" name="Google Shape;298;p31"/>
            <p:cNvSpPr/>
            <p:nvPr/>
          </p:nvSpPr>
          <p:spPr>
            <a:xfrm>
              <a:off x="6252003" y="1588"/>
              <a:ext cx="538529" cy="426549"/>
            </a:xfrm>
            <a:custGeom>
              <a:rect b="b" l="l" r="r" t="t"/>
              <a:pathLst>
                <a:path extrusionOk="0" h="499" w="630">
                  <a:moveTo>
                    <a:pt x="0" y="0"/>
                  </a:moveTo>
                  <a:lnTo>
                    <a:pt x="498" y="499"/>
                  </a:lnTo>
                  <a:lnTo>
                    <a:pt x="630" y="499"/>
                  </a:lnTo>
                  <a:lnTo>
                    <a:pt x="132" y="0"/>
                  </a:lnTo>
                  <a:lnTo>
                    <a:pt x="0" y="0"/>
                  </a:lnTo>
                  <a:close/>
                </a:path>
              </a:pathLst>
            </a:custGeom>
            <a:solidFill>
              <a:srgbClr val="0C344C"/>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
        <p:nvSpPr>
          <p:cNvPr id="299" name="Google Shape;299;p31"/>
          <p:cNvSpPr txBox="1"/>
          <p:nvPr/>
        </p:nvSpPr>
        <p:spPr>
          <a:xfrm>
            <a:off x="629850" y="411788"/>
            <a:ext cx="5684100" cy="4053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lang="en" sz="2600">
                <a:solidFill>
                  <a:srgbClr val="0C344C"/>
                </a:solidFill>
              </a:rPr>
              <a:t>Process</a:t>
            </a:r>
            <a:endParaRPr b="1" sz="2600">
              <a:solidFill>
                <a:srgbClr val="0C344C"/>
              </a:solidFill>
            </a:endParaRPr>
          </a:p>
        </p:txBody>
      </p:sp>
      <p:grpSp>
        <p:nvGrpSpPr>
          <p:cNvPr id="300" name="Google Shape;300;p31"/>
          <p:cNvGrpSpPr/>
          <p:nvPr/>
        </p:nvGrpSpPr>
        <p:grpSpPr>
          <a:xfrm>
            <a:off x="1215" y="1755692"/>
            <a:ext cx="9148689" cy="1568964"/>
            <a:chOff x="1588" y="2550974"/>
            <a:chExt cx="12198252" cy="1991577"/>
          </a:xfrm>
        </p:grpSpPr>
        <p:sp>
          <p:nvSpPr>
            <p:cNvPr id="301" name="Google Shape;301;p31"/>
            <p:cNvSpPr/>
            <p:nvPr/>
          </p:nvSpPr>
          <p:spPr>
            <a:xfrm>
              <a:off x="1588" y="2550974"/>
              <a:ext cx="10804403" cy="210487"/>
            </a:xfrm>
            <a:prstGeom prst="rect">
              <a:avLst/>
            </a:prstGeom>
            <a:solidFill>
              <a:srgbClr val="D8D8D8"/>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02" name="Google Shape;302;p31"/>
            <p:cNvSpPr/>
            <p:nvPr/>
          </p:nvSpPr>
          <p:spPr>
            <a:xfrm>
              <a:off x="10805991" y="2550974"/>
              <a:ext cx="546222" cy="1099402"/>
            </a:xfrm>
            <a:custGeom>
              <a:rect b="b" l="l" r="r" t="t"/>
              <a:pathLst>
                <a:path extrusionOk="0" h="532" w="266">
                  <a:moveTo>
                    <a:pt x="266" y="266"/>
                  </a:moveTo>
                  <a:cubicBezTo>
                    <a:pt x="266" y="413"/>
                    <a:pt x="147" y="532"/>
                    <a:pt x="0" y="532"/>
                  </a:cubicBezTo>
                  <a:cubicBezTo>
                    <a:pt x="0" y="430"/>
                    <a:pt x="0" y="430"/>
                    <a:pt x="0" y="430"/>
                  </a:cubicBezTo>
                  <a:cubicBezTo>
                    <a:pt x="91" y="430"/>
                    <a:pt x="164" y="357"/>
                    <a:pt x="164" y="266"/>
                  </a:cubicBezTo>
                  <a:cubicBezTo>
                    <a:pt x="164" y="176"/>
                    <a:pt x="91" y="102"/>
                    <a:pt x="0" y="102"/>
                  </a:cubicBezTo>
                  <a:cubicBezTo>
                    <a:pt x="0" y="0"/>
                    <a:pt x="0" y="0"/>
                    <a:pt x="0" y="0"/>
                  </a:cubicBezTo>
                  <a:cubicBezTo>
                    <a:pt x="147" y="0"/>
                    <a:pt x="266" y="119"/>
                    <a:pt x="266" y="266"/>
                  </a:cubicBezTo>
                  <a:close/>
                </a:path>
              </a:pathLst>
            </a:custGeom>
            <a:solidFill>
              <a:srgbClr val="D8D8D8"/>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03" name="Google Shape;303;p31"/>
            <p:cNvSpPr/>
            <p:nvPr/>
          </p:nvSpPr>
          <p:spPr>
            <a:xfrm rot="10800000">
              <a:off x="1395437" y="4332064"/>
              <a:ext cx="10804403" cy="210487"/>
            </a:xfrm>
            <a:prstGeom prst="rect">
              <a:avLst/>
            </a:prstGeom>
            <a:solidFill>
              <a:srgbClr val="D8D8D8"/>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04" name="Google Shape;304;p31"/>
            <p:cNvSpPr/>
            <p:nvPr/>
          </p:nvSpPr>
          <p:spPr>
            <a:xfrm rot="10800000">
              <a:off x="849215" y="3443149"/>
              <a:ext cx="546222" cy="1099402"/>
            </a:xfrm>
            <a:custGeom>
              <a:rect b="b" l="l" r="r" t="t"/>
              <a:pathLst>
                <a:path extrusionOk="0" h="532" w="266">
                  <a:moveTo>
                    <a:pt x="266" y="266"/>
                  </a:moveTo>
                  <a:cubicBezTo>
                    <a:pt x="266" y="413"/>
                    <a:pt x="147" y="532"/>
                    <a:pt x="0" y="532"/>
                  </a:cubicBezTo>
                  <a:cubicBezTo>
                    <a:pt x="0" y="430"/>
                    <a:pt x="0" y="430"/>
                    <a:pt x="0" y="430"/>
                  </a:cubicBezTo>
                  <a:cubicBezTo>
                    <a:pt x="91" y="430"/>
                    <a:pt x="164" y="357"/>
                    <a:pt x="164" y="266"/>
                  </a:cubicBezTo>
                  <a:cubicBezTo>
                    <a:pt x="164" y="176"/>
                    <a:pt x="91" y="102"/>
                    <a:pt x="0" y="102"/>
                  </a:cubicBezTo>
                  <a:cubicBezTo>
                    <a:pt x="0" y="0"/>
                    <a:pt x="0" y="0"/>
                    <a:pt x="0" y="0"/>
                  </a:cubicBezTo>
                  <a:cubicBezTo>
                    <a:pt x="147" y="0"/>
                    <a:pt x="266" y="119"/>
                    <a:pt x="266" y="266"/>
                  </a:cubicBezTo>
                  <a:close/>
                </a:path>
              </a:pathLst>
            </a:custGeom>
            <a:solidFill>
              <a:srgbClr val="D8D8D8"/>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05" name="Google Shape;305;p31"/>
            <p:cNvSpPr/>
            <p:nvPr/>
          </p:nvSpPr>
          <p:spPr>
            <a:xfrm>
              <a:off x="1395437" y="3441806"/>
              <a:ext cx="9410554" cy="210487"/>
            </a:xfrm>
            <a:prstGeom prst="rect">
              <a:avLst/>
            </a:prstGeom>
            <a:solidFill>
              <a:srgbClr val="D8D8D8"/>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grpSp>
        <p:nvGrpSpPr>
          <p:cNvPr id="306" name="Google Shape;306;p31"/>
          <p:cNvGrpSpPr/>
          <p:nvPr/>
        </p:nvGrpSpPr>
        <p:grpSpPr>
          <a:xfrm>
            <a:off x="4190687" y="1560767"/>
            <a:ext cx="769688" cy="598084"/>
            <a:chOff x="826405" y="1884724"/>
            <a:chExt cx="1483306" cy="1152600"/>
          </a:xfrm>
        </p:grpSpPr>
        <p:sp>
          <p:nvSpPr>
            <p:cNvPr id="307" name="Google Shape;307;p31"/>
            <p:cNvSpPr/>
            <p:nvPr/>
          </p:nvSpPr>
          <p:spPr>
            <a:xfrm rot="-2700000">
              <a:off x="920816" y="2233116"/>
              <a:ext cx="455856" cy="455857"/>
            </a:xfrm>
            <a:prstGeom prst="roundRect">
              <a:avLst>
                <a:gd fmla="val 9141" name="adj"/>
              </a:avLst>
            </a:prstGeom>
            <a:solidFill>
              <a:srgbClr val="BFBEBE"/>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08" name="Google Shape;308;p31"/>
            <p:cNvSpPr/>
            <p:nvPr/>
          </p:nvSpPr>
          <p:spPr>
            <a:xfrm rot="-2700000">
              <a:off x="1759444" y="2233117"/>
              <a:ext cx="455856" cy="455857"/>
            </a:xfrm>
            <a:prstGeom prst="roundRect">
              <a:avLst>
                <a:gd fmla="val 9141" name="adj"/>
              </a:avLst>
            </a:prstGeom>
            <a:solidFill>
              <a:srgbClr val="BFBEBE"/>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09" name="Google Shape;309;p31"/>
            <p:cNvSpPr/>
            <p:nvPr/>
          </p:nvSpPr>
          <p:spPr>
            <a:xfrm rot="2700000">
              <a:off x="1160553" y="2053519"/>
              <a:ext cx="815011" cy="815011"/>
            </a:xfrm>
            <a:prstGeom prst="roundRect">
              <a:avLst>
                <a:gd fmla="val 9141" name="adj"/>
              </a:avLst>
            </a:prstGeom>
            <a:gradFill>
              <a:gsLst>
                <a:gs pos="0">
                  <a:srgbClr val="0C344C"/>
                </a:gs>
                <a:gs pos="100000">
                  <a:srgbClr val="D80F79"/>
                </a:gs>
              </a:gsLst>
              <a:lin ang="10800000" scaled="0"/>
            </a:gra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grpSp>
        <p:nvGrpSpPr>
          <p:cNvPr id="310" name="Google Shape;310;p31"/>
          <p:cNvGrpSpPr/>
          <p:nvPr/>
        </p:nvGrpSpPr>
        <p:grpSpPr>
          <a:xfrm>
            <a:off x="4190687" y="2998103"/>
            <a:ext cx="769688" cy="598103"/>
            <a:chOff x="826405" y="1884724"/>
            <a:chExt cx="1483306" cy="1152637"/>
          </a:xfrm>
        </p:grpSpPr>
        <p:sp>
          <p:nvSpPr>
            <p:cNvPr id="311" name="Google Shape;311;p31"/>
            <p:cNvSpPr/>
            <p:nvPr/>
          </p:nvSpPr>
          <p:spPr>
            <a:xfrm rot="-2700000">
              <a:off x="920816" y="2233116"/>
              <a:ext cx="455856" cy="455857"/>
            </a:xfrm>
            <a:prstGeom prst="roundRect">
              <a:avLst>
                <a:gd fmla="val 9141" name="adj"/>
              </a:avLst>
            </a:prstGeom>
            <a:solidFill>
              <a:srgbClr val="BFBEBE"/>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12" name="Google Shape;312;p31"/>
            <p:cNvSpPr/>
            <p:nvPr/>
          </p:nvSpPr>
          <p:spPr>
            <a:xfrm rot="-2700000">
              <a:off x="1759444" y="2233117"/>
              <a:ext cx="455856" cy="455857"/>
            </a:xfrm>
            <a:prstGeom prst="roundRect">
              <a:avLst>
                <a:gd fmla="val 9141" name="adj"/>
              </a:avLst>
            </a:prstGeom>
            <a:solidFill>
              <a:srgbClr val="BFBEBE"/>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13" name="Google Shape;313;p31"/>
            <p:cNvSpPr/>
            <p:nvPr/>
          </p:nvSpPr>
          <p:spPr>
            <a:xfrm rot="2700000">
              <a:off x="1160540" y="2053524"/>
              <a:ext cx="815037" cy="815038"/>
            </a:xfrm>
            <a:prstGeom prst="roundRect">
              <a:avLst>
                <a:gd fmla="val 9141" name="adj"/>
              </a:avLst>
            </a:prstGeom>
            <a:gradFill>
              <a:gsLst>
                <a:gs pos="0">
                  <a:srgbClr val="0C344C"/>
                </a:gs>
                <a:gs pos="100000">
                  <a:srgbClr val="D80F79"/>
                </a:gs>
              </a:gsLst>
              <a:lin ang="10800000" scaled="0"/>
            </a:gra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grpSp>
        <p:nvGrpSpPr>
          <p:cNvPr id="314" name="Google Shape;314;p31"/>
          <p:cNvGrpSpPr/>
          <p:nvPr/>
        </p:nvGrpSpPr>
        <p:grpSpPr>
          <a:xfrm>
            <a:off x="4469526" y="1753347"/>
            <a:ext cx="212001" cy="212935"/>
            <a:chOff x="8440738" y="2535238"/>
            <a:chExt cx="360362" cy="361950"/>
          </a:xfrm>
        </p:grpSpPr>
        <p:sp>
          <p:nvSpPr>
            <p:cNvPr id="315" name="Google Shape;315;p31"/>
            <p:cNvSpPr/>
            <p:nvPr/>
          </p:nvSpPr>
          <p:spPr>
            <a:xfrm>
              <a:off x="8440738" y="2655888"/>
              <a:ext cx="239713" cy="241300"/>
            </a:xfrm>
            <a:custGeom>
              <a:rect b="b" l="l" r="r" t="t"/>
              <a:pathLst>
                <a:path extrusionOk="0" h="64" w="64">
                  <a:moveTo>
                    <a:pt x="32" y="0"/>
                  </a:moveTo>
                  <a:cubicBezTo>
                    <a:pt x="32" y="0"/>
                    <a:pt x="32" y="0"/>
                    <a:pt x="32" y="0"/>
                  </a:cubicBezTo>
                  <a:cubicBezTo>
                    <a:pt x="14" y="0"/>
                    <a:pt x="0" y="14"/>
                    <a:pt x="0" y="32"/>
                  </a:cubicBezTo>
                  <a:cubicBezTo>
                    <a:pt x="0" y="50"/>
                    <a:pt x="14" y="64"/>
                    <a:pt x="32" y="64"/>
                  </a:cubicBezTo>
                  <a:cubicBezTo>
                    <a:pt x="50" y="64"/>
                    <a:pt x="64" y="50"/>
                    <a:pt x="64" y="32"/>
                  </a:cubicBezTo>
                  <a:cubicBezTo>
                    <a:pt x="64" y="32"/>
                    <a:pt x="64" y="32"/>
                    <a:pt x="64" y="32"/>
                  </a:cubicBezTo>
                  <a:cubicBezTo>
                    <a:pt x="47" y="31"/>
                    <a:pt x="33" y="17"/>
                    <a:pt x="32" y="0"/>
                  </a:cubicBezTo>
                  <a:close/>
                  <a:moveTo>
                    <a:pt x="32" y="30"/>
                  </a:moveTo>
                  <a:cubicBezTo>
                    <a:pt x="36" y="30"/>
                    <a:pt x="40" y="34"/>
                    <a:pt x="40" y="38"/>
                  </a:cubicBezTo>
                  <a:cubicBezTo>
                    <a:pt x="40" y="42"/>
                    <a:pt x="37" y="45"/>
                    <a:pt x="34" y="46"/>
                  </a:cubicBezTo>
                  <a:cubicBezTo>
                    <a:pt x="34" y="48"/>
                    <a:pt x="34" y="48"/>
                    <a:pt x="34" y="48"/>
                  </a:cubicBezTo>
                  <a:cubicBezTo>
                    <a:pt x="34" y="49"/>
                    <a:pt x="33" y="50"/>
                    <a:pt x="32" y="50"/>
                  </a:cubicBezTo>
                  <a:cubicBezTo>
                    <a:pt x="31" y="50"/>
                    <a:pt x="30" y="49"/>
                    <a:pt x="30" y="48"/>
                  </a:cubicBezTo>
                  <a:cubicBezTo>
                    <a:pt x="30" y="46"/>
                    <a:pt x="30" y="46"/>
                    <a:pt x="30" y="46"/>
                  </a:cubicBezTo>
                  <a:cubicBezTo>
                    <a:pt x="27" y="45"/>
                    <a:pt x="24" y="42"/>
                    <a:pt x="24" y="38"/>
                  </a:cubicBezTo>
                  <a:cubicBezTo>
                    <a:pt x="24" y="37"/>
                    <a:pt x="25" y="36"/>
                    <a:pt x="26" y="36"/>
                  </a:cubicBezTo>
                  <a:cubicBezTo>
                    <a:pt x="27" y="36"/>
                    <a:pt x="28" y="37"/>
                    <a:pt x="28" y="38"/>
                  </a:cubicBezTo>
                  <a:cubicBezTo>
                    <a:pt x="28" y="40"/>
                    <a:pt x="30" y="42"/>
                    <a:pt x="32" y="42"/>
                  </a:cubicBezTo>
                  <a:cubicBezTo>
                    <a:pt x="34" y="42"/>
                    <a:pt x="36" y="40"/>
                    <a:pt x="36" y="38"/>
                  </a:cubicBezTo>
                  <a:cubicBezTo>
                    <a:pt x="36" y="36"/>
                    <a:pt x="34" y="34"/>
                    <a:pt x="32" y="34"/>
                  </a:cubicBezTo>
                  <a:cubicBezTo>
                    <a:pt x="28" y="34"/>
                    <a:pt x="24" y="30"/>
                    <a:pt x="24" y="26"/>
                  </a:cubicBezTo>
                  <a:cubicBezTo>
                    <a:pt x="24" y="22"/>
                    <a:pt x="27" y="19"/>
                    <a:pt x="30" y="18"/>
                  </a:cubicBezTo>
                  <a:cubicBezTo>
                    <a:pt x="30" y="16"/>
                    <a:pt x="30" y="16"/>
                    <a:pt x="30" y="16"/>
                  </a:cubicBezTo>
                  <a:cubicBezTo>
                    <a:pt x="30" y="15"/>
                    <a:pt x="31" y="14"/>
                    <a:pt x="32" y="14"/>
                  </a:cubicBezTo>
                  <a:cubicBezTo>
                    <a:pt x="33" y="14"/>
                    <a:pt x="34" y="15"/>
                    <a:pt x="34" y="16"/>
                  </a:cubicBezTo>
                  <a:cubicBezTo>
                    <a:pt x="34" y="18"/>
                    <a:pt x="34" y="18"/>
                    <a:pt x="34" y="18"/>
                  </a:cubicBezTo>
                  <a:cubicBezTo>
                    <a:pt x="37" y="19"/>
                    <a:pt x="40" y="22"/>
                    <a:pt x="40" y="26"/>
                  </a:cubicBezTo>
                  <a:cubicBezTo>
                    <a:pt x="40" y="27"/>
                    <a:pt x="39" y="28"/>
                    <a:pt x="38" y="28"/>
                  </a:cubicBezTo>
                  <a:cubicBezTo>
                    <a:pt x="37" y="28"/>
                    <a:pt x="36" y="27"/>
                    <a:pt x="36" y="26"/>
                  </a:cubicBezTo>
                  <a:cubicBezTo>
                    <a:pt x="36" y="24"/>
                    <a:pt x="34" y="22"/>
                    <a:pt x="32" y="22"/>
                  </a:cubicBezTo>
                  <a:cubicBezTo>
                    <a:pt x="30" y="22"/>
                    <a:pt x="28" y="24"/>
                    <a:pt x="28" y="26"/>
                  </a:cubicBezTo>
                  <a:cubicBezTo>
                    <a:pt x="28" y="28"/>
                    <a:pt x="30" y="30"/>
                    <a:pt x="32" y="30"/>
                  </a:cubicBez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16" name="Google Shape;316;p31"/>
            <p:cNvSpPr/>
            <p:nvPr/>
          </p:nvSpPr>
          <p:spPr>
            <a:xfrm>
              <a:off x="8575675" y="2535238"/>
              <a:ext cx="225425" cy="227013"/>
            </a:xfrm>
            <a:custGeom>
              <a:rect b="b" l="l" r="r" t="t"/>
              <a:pathLst>
                <a:path extrusionOk="0" h="60" w="60">
                  <a:moveTo>
                    <a:pt x="30" y="0"/>
                  </a:moveTo>
                  <a:cubicBezTo>
                    <a:pt x="13" y="0"/>
                    <a:pt x="0" y="13"/>
                    <a:pt x="0" y="30"/>
                  </a:cubicBezTo>
                  <a:cubicBezTo>
                    <a:pt x="0" y="47"/>
                    <a:pt x="13" y="60"/>
                    <a:pt x="30" y="60"/>
                  </a:cubicBezTo>
                  <a:cubicBezTo>
                    <a:pt x="47" y="60"/>
                    <a:pt x="60" y="47"/>
                    <a:pt x="60" y="30"/>
                  </a:cubicBezTo>
                  <a:cubicBezTo>
                    <a:pt x="60" y="13"/>
                    <a:pt x="47" y="0"/>
                    <a:pt x="30" y="0"/>
                  </a:cubicBezTo>
                  <a:close/>
                  <a:moveTo>
                    <a:pt x="30" y="28"/>
                  </a:moveTo>
                  <a:cubicBezTo>
                    <a:pt x="34" y="28"/>
                    <a:pt x="38" y="31"/>
                    <a:pt x="38" y="36"/>
                  </a:cubicBezTo>
                  <a:cubicBezTo>
                    <a:pt x="38" y="39"/>
                    <a:pt x="35" y="42"/>
                    <a:pt x="32" y="43"/>
                  </a:cubicBezTo>
                  <a:cubicBezTo>
                    <a:pt x="32" y="45"/>
                    <a:pt x="32" y="45"/>
                    <a:pt x="32" y="45"/>
                  </a:cubicBezTo>
                  <a:cubicBezTo>
                    <a:pt x="32" y="46"/>
                    <a:pt x="31" y="47"/>
                    <a:pt x="30" y="47"/>
                  </a:cubicBezTo>
                  <a:cubicBezTo>
                    <a:pt x="29" y="47"/>
                    <a:pt x="28" y="46"/>
                    <a:pt x="28" y="45"/>
                  </a:cubicBezTo>
                  <a:cubicBezTo>
                    <a:pt x="28" y="43"/>
                    <a:pt x="28" y="43"/>
                    <a:pt x="28" y="43"/>
                  </a:cubicBezTo>
                  <a:cubicBezTo>
                    <a:pt x="25" y="42"/>
                    <a:pt x="22" y="39"/>
                    <a:pt x="22" y="36"/>
                  </a:cubicBezTo>
                  <a:cubicBezTo>
                    <a:pt x="22" y="34"/>
                    <a:pt x="23" y="34"/>
                    <a:pt x="24" y="34"/>
                  </a:cubicBezTo>
                  <a:cubicBezTo>
                    <a:pt x="26" y="34"/>
                    <a:pt x="26" y="34"/>
                    <a:pt x="26" y="36"/>
                  </a:cubicBezTo>
                  <a:cubicBezTo>
                    <a:pt x="26" y="38"/>
                    <a:pt x="28" y="39"/>
                    <a:pt x="30" y="39"/>
                  </a:cubicBezTo>
                  <a:cubicBezTo>
                    <a:pt x="32" y="39"/>
                    <a:pt x="34" y="38"/>
                    <a:pt x="34" y="36"/>
                  </a:cubicBezTo>
                  <a:cubicBezTo>
                    <a:pt x="34" y="34"/>
                    <a:pt x="32" y="32"/>
                    <a:pt x="30" y="32"/>
                  </a:cubicBezTo>
                  <a:cubicBezTo>
                    <a:pt x="26" y="32"/>
                    <a:pt x="22" y="29"/>
                    <a:pt x="22" y="24"/>
                  </a:cubicBezTo>
                  <a:cubicBezTo>
                    <a:pt x="22" y="21"/>
                    <a:pt x="25" y="18"/>
                    <a:pt x="28" y="17"/>
                  </a:cubicBezTo>
                  <a:cubicBezTo>
                    <a:pt x="28" y="15"/>
                    <a:pt x="28" y="15"/>
                    <a:pt x="28" y="15"/>
                  </a:cubicBezTo>
                  <a:cubicBezTo>
                    <a:pt x="28" y="14"/>
                    <a:pt x="29" y="13"/>
                    <a:pt x="30" y="13"/>
                  </a:cubicBezTo>
                  <a:cubicBezTo>
                    <a:pt x="31" y="13"/>
                    <a:pt x="32" y="14"/>
                    <a:pt x="32" y="15"/>
                  </a:cubicBezTo>
                  <a:cubicBezTo>
                    <a:pt x="32" y="17"/>
                    <a:pt x="32" y="17"/>
                    <a:pt x="32" y="17"/>
                  </a:cubicBezTo>
                  <a:cubicBezTo>
                    <a:pt x="35" y="18"/>
                    <a:pt x="38" y="21"/>
                    <a:pt x="38" y="24"/>
                  </a:cubicBezTo>
                  <a:cubicBezTo>
                    <a:pt x="38" y="26"/>
                    <a:pt x="37" y="26"/>
                    <a:pt x="36" y="26"/>
                  </a:cubicBezTo>
                  <a:cubicBezTo>
                    <a:pt x="34" y="26"/>
                    <a:pt x="34" y="26"/>
                    <a:pt x="34" y="24"/>
                  </a:cubicBezTo>
                  <a:cubicBezTo>
                    <a:pt x="34" y="22"/>
                    <a:pt x="32" y="21"/>
                    <a:pt x="30" y="21"/>
                  </a:cubicBezTo>
                  <a:cubicBezTo>
                    <a:pt x="28" y="21"/>
                    <a:pt x="26" y="22"/>
                    <a:pt x="26" y="24"/>
                  </a:cubicBezTo>
                  <a:cubicBezTo>
                    <a:pt x="26" y="26"/>
                    <a:pt x="28" y="28"/>
                    <a:pt x="30" y="28"/>
                  </a:cubicBez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grpSp>
        <p:nvGrpSpPr>
          <p:cNvPr id="317" name="Google Shape;317;p31"/>
          <p:cNvGrpSpPr/>
          <p:nvPr/>
        </p:nvGrpSpPr>
        <p:grpSpPr>
          <a:xfrm>
            <a:off x="1862545" y="2902541"/>
            <a:ext cx="769688" cy="598104"/>
            <a:chOff x="826405" y="1884725"/>
            <a:chExt cx="1483307" cy="1152638"/>
          </a:xfrm>
        </p:grpSpPr>
        <p:sp>
          <p:nvSpPr>
            <p:cNvPr id="318" name="Google Shape;318;p31"/>
            <p:cNvSpPr/>
            <p:nvPr/>
          </p:nvSpPr>
          <p:spPr>
            <a:xfrm rot="-2700000">
              <a:off x="920816" y="2233115"/>
              <a:ext cx="455856" cy="455857"/>
            </a:xfrm>
            <a:prstGeom prst="roundRect">
              <a:avLst>
                <a:gd fmla="val 9141" name="adj"/>
              </a:avLst>
            </a:prstGeom>
            <a:solidFill>
              <a:srgbClr val="BFBEBE"/>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19" name="Google Shape;319;p31"/>
            <p:cNvSpPr/>
            <p:nvPr/>
          </p:nvSpPr>
          <p:spPr>
            <a:xfrm rot="-2700000">
              <a:off x="1759445" y="2233116"/>
              <a:ext cx="455856" cy="455857"/>
            </a:xfrm>
            <a:prstGeom prst="roundRect">
              <a:avLst>
                <a:gd fmla="val 9141" name="adj"/>
              </a:avLst>
            </a:prstGeom>
            <a:solidFill>
              <a:srgbClr val="BFBEBE"/>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20" name="Google Shape;320;p31"/>
            <p:cNvSpPr/>
            <p:nvPr/>
          </p:nvSpPr>
          <p:spPr>
            <a:xfrm rot="2700000">
              <a:off x="1160540" y="2053524"/>
              <a:ext cx="815037" cy="815039"/>
            </a:xfrm>
            <a:prstGeom prst="roundRect">
              <a:avLst>
                <a:gd fmla="val 9141" name="adj"/>
              </a:avLst>
            </a:prstGeom>
            <a:gradFill>
              <a:gsLst>
                <a:gs pos="0">
                  <a:srgbClr val="0C344C"/>
                </a:gs>
                <a:gs pos="100000">
                  <a:srgbClr val="D80F79"/>
                </a:gs>
              </a:gsLst>
              <a:lin ang="10800000" scaled="0"/>
            </a:gra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grpSp>
        <p:nvGrpSpPr>
          <p:cNvPr id="321" name="Google Shape;321;p31"/>
          <p:cNvGrpSpPr/>
          <p:nvPr/>
        </p:nvGrpSpPr>
        <p:grpSpPr>
          <a:xfrm>
            <a:off x="6518835" y="2998104"/>
            <a:ext cx="769688" cy="598104"/>
            <a:chOff x="826405" y="1884725"/>
            <a:chExt cx="1483307" cy="1152638"/>
          </a:xfrm>
        </p:grpSpPr>
        <p:sp>
          <p:nvSpPr>
            <p:cNvPr id="322" name="Google Shape;322;p31"/>
            <p:cNvSpPr/>
            <p:nvPr/>
          </p:nvSpPr>
          <p:spPr>
            <a:xfrm rot="-2700000">
              <a:off x="920816" y="2233115"/>
              <a:ext cx="455856" cy="455857"/>
            </a:xfrm>
            <a:prstGeom prst="roundRect">
              <a:avLst>
                <a:gd fmla="val 9141" name="adj"/>
              </a:avLst>
            </a:prstGeom>
            <a:solidFill>
              <a:srgbClr val="BFBEBE"/>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23" name="Google Shape;323;p31"/>
            <p:cNvSpPr/>
            <p:nvPr/>
          </p:nvSpPr>
          <p:spPr>
            <a:xfrm rot="-2700000">
              <a:off x="1759445" y="2233116"/>
              <a:ext cx="455856" cy="455857"/>
            </a:xfrm>
            <a:prstGeom prst="roundRect">
              <a:avLst>
                <a:gd fmla="val 9141" name="adj"/>
              </a:avLst>
            </a:prstGeom>
            <a:solidFill>
              <a:srgbClr val="BFBEBE"/>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24" name="Google Shape;324;p31"/>
            <p:cNvSpPr/>
            <p:nvPr/>
          </p:nvSpPr>
          <p:spPr>
            <a:xfrm rot="2700000">
              <a:off x="1160540" y="2053524"/>
              <a:ext cx="815037" cy="815039"/>
            </a:xfrm>
            <a:prstGeom prst="roundRect">
              <a:avLst>
                <a:gd fmla="val 9141" name="adj"/>
              </a:avLst>
            </a:prstGeom>
            <a:gradFill>
              <a:gsLst>
                <a:gs pos="0">
                  <a:srgbClr val="0C344C"/>
                </a:gs>
                <a:gs pos="100000">
                  <a:srgbClr val="D80F79"/>
                </a:gs>
              </a:gsLst>
              <a:lin ang="10800000" scaled="0"/>
            </a:gra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grpSp>
        <p:nvGrpSpPr>
          <p:cNvPr id="325" name="Google Shape;325;p31"/>
          <p:cNvGrpSpPr/>
          <p:nvPr/>
        </p:nvGrpSpPr>
        <p:grpSpPr>
          <a:xfrm>
            <a:off x="6775386" y="3190682"/>
            <a:ext cx="202674" cy="212935"/>
            <a:chOff x="6276956" y="723900"/>
            <a:chExt cx="344507" cy="361950"/>
          </a:xfrm>
        </p:grpSpPr>
        <p:sp>
          <p:nvSpPr>
            <p:cNvPr id="326" name="Google Shape;326;p31"/>
            <p:cNvSpPr/>
            <p:nvPr/>
          </p:nvSpPr>
          <p:spPr>
            <a:xfrm>
              <a:off x="6527800" y="723900"/>
              <a:ext cx="93663" cy="153988"/>
            </a:xfrm>
            <a:custGeom>
              <a:rect b="b" l="l" r="r" t="t"/>
              <a:pathLst>
                <a:path extrusionOk="0" h="41" w="25">
                  <a:moveTo>
                    <a:pt x="25" y="1"/>
                  </a:moveTo>
                  <a:cubicBezTo>
                    <a:pt x="25" y="0"/>
                    <a:pt x="24" y="0"/>
                    <a:pt x="23" y="0"/>
                  </a:cubicBezTo>
                  <a:cubicBezTo>
                    <a:pt x="16" y="0"/>
                    <a:pt x="16" y="0"/>
                    <a:pt x="16" y="0"/>
                  </a:cubicBezTo>
                  <a:cubicBezTo>
                    <a:pt x="0" y="35"/>
                    <a:pt x="0" y="35"/>
                    <a:pt x="0" y="35"/>
                  </a:cubicBezTo>
                  <a:cubicBezTo>
                    <a:pt x="3" y="36"/>
                    <a:pt x="5" y="39"/>
                    <a:pt x="7" y="41"/>
                  </a:cubicBezTo>
                  <a:cubicBezTo>
                    <a:pt x="7" y="41"/>
                    <a:pt x="7" y="41"/>
                    <a:pt x="7" y="41"/>
                  </a:cubicBezTo>
                  <a:cubicBezTo>
                    <a:pt x="25" y="3"/>
                    <a:pt x="25" y="3"/>
                    <a:pt x="25" y="3"/>
                  </a:cubicBezTo>
                  <a:cubicBezTo>
                    <a:pt x="25" y="2"/>
                    <a:pt x="25" y="2"/>
                    <a:pt x="25" y="1"/>
                  </a:cubicBez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27" name="Google Shape;327;p31"/>
            <p:cNvSpPr/>
            <p:nvPr/>
          </p:nvSpPr>
          <p:spPr>
            <a:xfrm>
              <a:off x="6483341" y="723900"/>
              <a:ext cx="90488" cy="120650"/>
            </a:xfrm>
            <a:custGeom>
              <a:rect b="b" l="l" r="r" t="t"/>
              <a:pathLst>
                <a:path extrusionOk="0" h="32" w="24">
                  <a:moveTo>
                    <a:pt x="24" y="0"/>
                  </a:moveTo>
                  <a:cubicBezTo>
                    <a:pt x="15" y="0"/>
                    <a:pt x="15" y="0"/>
                    <a:pt x="15" y="0"/>
                  </a:cubicBezTo>
                  <a:cubicBezTo>
                    <a:pt x="15" y="0"/>
                    <a:pt x="14" y="0"/>
                    <a:pt x="14" y="1"/>
                  </a:cubicBezTo>
                  <a:cubicBezTo>
                    <a:pt x="0" y="29"/>
                    <a:pt x="0" y="29"/>
                    <a:pt x="0" y="29"/>
                  </a:cubicBezTo>
                  <a:cubicBezTo>
                    <a:pt x="3" y="30"/>
                    <a:pt x="6" y="31"/>
                    <a:pt x="9" y="32"/>
                  </a:cubicBezTo>
                  <a:lnTo>
                    <a:pt x="24" y="0"/>
                  </a:ln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28" name="Google Shape;328;p31"/>
            <p:cNvSpPr/>
            <p:nvPr/>
          </p:nvSpPr>
          <p:spPr>
            <a:xfrm>
              <a:off x="6276956" y="723900"/>
              <a:ext cx="93663" cy="153988"/>
            </a:xfrm>
            <a:custGeom>
              <a:rect b="b" l="l" r="r" t="t"/>
              <a:pathLst>
                <a:path extrusionOk="0" h="41" w="25">
                  <a:moveTo>
                    <a:pt x="19" y="41"/>
                  </a:moveTo>
                  <a:cubicBezTo>
                    <a:pt x="21" y="39"/>
                    <a:pt x="23" y="37"/>
                    <a:pt x="25" y="35"/>
                  </a:cubicBezTo>
                  <a:cubicBezTo>
                    <a:pt x="9" y="0"/>
                    <a:pt x="9" y="0"/>
                    <a:pt x="9" y="0"/>
                  </a:cubicBezTo>
                  <a:cubicBezTo>
                    <a:pt x="2" y="0"/>
                    <a:pt x="2" y="0"/>
                    <a:pt x="2" y="0"/>
                  </a:cubicBezTo>
                  <a:cubicBezTo>
                    <a:pt x="1" y="0"/>
                    <a:pt x="1" y="0"/>
                    <a:pt x="0" y="1"/>
                  </a:cubicBezTo>
                  <a:cubicBezTo>
                    <a:pt x="0" y="2"/>
                    <a:pt x="0" y="2"/>
                    <a:pt x="0" y="3"/>
                  </a:cubicBezTo>
                  <a:cubicBezTo>
                    <a:pt x="18" y="41"/>
                    <a:pt x="18" y="41"/>
                    <a:pt x="18" y="41"/>
                  </a:cubicBezTo>
                  <a:cubicBezTo>
                    <a:pt x="18" y="41"/>
                    <a:pt x="18" y="41"/>
                    <a:pt x="19" y="41"/>
                  </a:cubicBez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29" name="Google Shape;329;p31"/>
            <p:cNvSpPr/>
            <p:nvPr/>
          </p:nvSpPr>
          <p:spPr>
            <a:xfrm>
              <a:off x="6324593" y="723900"/>
              <a:ext cx="90488" cy="123826"/>
            </a:xfrm>
            <a:custGeom>
              <a:rect b="b" l="l" r="r" t="t"/>
              <a:pathLst>
                <a:path extrusionOk="0" h="33" w="24">
                  <a:moveTo>
                    <a:pt x="24" y="29"/>
                  </a:moveTo>
                  <a:cubicBezTo>
                    <a:pt x="11" y="1"/>
                    <a:pt x="11" y="1"/>
                    <a:pt x="11" y="1"/>
                  </a:cubicBezTo>
                  <a:cubicBezTo>
                    <a:pt x="10" y="0"/>
                    <a:pt x="10" y="0"/>
                    <a:pt x="9" y="0"/>
                  </a:cubicBezTo>
                  <a:cubicBezTo>
                    <a:pt x="0" y="0"/>
                    <a:pt x="0" y="0"/>
                    <a:pt x="0" y="0"/>
                  </a:cubicBezTo>
                  <a:cubicBezTo>
                    <a:pt x="16" y="33"/>
                    <a:pt x="16" y="33"/>
                    <a:pt x="16" y="33"/>
                  </a:cubicBezTo>
                  <a:cubicBezTo>
                    <a:pt x="18" y="31"/>
                    <a:pt x="21" y="30"/>
                    <a:pt x="24" y="29"/>
                  </a:cubicBez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30" name="Google Shape;330;p31"/>
            <p:cNvSpPr/>
            <p:nvPr/>
          </p:nvSpPr>
          <p:spPr>
            <a:xfrm>
              <a:off x="6329363" y="844550"/>
              <a:ext cx="239713" cy="241300"/>
            </a:xfrm>
            <a:custGeom>
              <a:rect b="b" l="l" r="r" t="t"/>
              <a:pathLst>
                <a:path extrusionOk="0" h="64" w="64">
                  <a:moveTo>
                    <a:pt x="32" y="0"/>
                  </a:moveTo>
                  <a:cubicBezTo>
                    <a:pt x="15" y="0"/>
                    <a:pt x="0" y="14"/>
                    <a:pt x="0" y="32"/>
                  </a:cubicBezTo>
                  <a:cubicBezTo>
                    <a:pt x="0" y="50"/>
                    <a:pt x="15" y="64"/>
                    <a:pt x="32" y="64"/>
                  </a:cubicBezTo>
                  <a:cubicBezTo>
                    <a:pt x="50" y="64"/>
                    <a:pt x="64" y="50"/>
                    <a:pt x="64" y="32"/>
                  </a:cubicBezTo>
                  <a:cubicBezTo>
                    <a:pt x="64" y="14"/>
                    <a:pt x="50" y="0"/>
                    <a:pt x="32" y="0"/>
                  </a:cubicBezTo>
                  <a:close/>
                  <a:moveTo>
                    <a:pt x="52" y="28"/>
                  </a:moveTo>
                  <a:cubicBezTo>
                    <a:pt x="43" y="35"/>
                    <a:pt x="43" y="35"/>
                    <a:pt x="43" y="35"/>
                  </a:cubicBezTo>
                  <a:cubicBezTo>
                    <a:pt x="46" y="47"/>
                    <a:pt x="46" y="47"/>
                    <a:pt x="46" y="47"/>
                  </a:cubicBezTo>
                  <a:cubicBezTo>
                    <a:pt x="46" y="48"/>
                    <a:pt x="46" y="49"/>
                    <a:pt x="46" y="50"/>
                  </a:cubicBezTo>
                  <a:cubicBezTo>
                    <a:pt x="45" y="50"/>
                    <a:pt x="45" y="50"/>
                    <a:pt x="44" y="50"/>
                  </a:cubicBezTo>
                  <a:cubicBezTo>
                    <a:pt x="44" y="50"/>
                    <a:pt x="44" y="50"/>
                    <a:pt x="43" y="50"/>
                  </a:cubicBezTo>
                  <a:cubicBezTo>
                    <a:pt x="32" y="43"/>
                    <a:pt x="32" y="43"/>
                    <a:pt x="32" y="43"/>
                  </a:cubicBezTo>
                  <a:cubicBezTo>
                    <a:pt x="21" y="50"/>
                    <a:pt x="21" y="50"/>
                    <a:pt x="21" y="50"/>
                  </a:cubicBezTo>
                  <a:cubicBezTo>
                    <a:pt x="21" y="50"/>
                    <a:pt x="20" y="50"/>
                    <a:pt x="19" y="50"/>
                  </a:cubicBezTo>
                  <a:cubicBezTo>
                    <a:pt x="18" y="49"/>
                    <a:pt x="18" y="48"/>
                    <a:pt x="18" y="47"/>
                  </a:cubicBezTo>
                  <a:cubicBezTo>
                    <a:pt x="22" y="35"/>
                    <a:pt x="22" y="35"/>
                    <a:pt x="22" y="35"/>
                  </a:cubicBezTo>
                  <a:cubicBezTo>
                    <a:pt x="13" y="28"/>
                    <a:pt x="13" y="28"/>
                    <a:pt x="13" y="28"/>
                  </a:cubicBezTo>
                  <a:cubicBezTo>
                    <a:pt x="12" y="27"/>
                    <a:pt x="12" y="26"/>
                    <a:pt x="12" y="25"/>
                  </a:cubicBezTo>
                  <a:cubicBezTo>
                    <a:pt x="13" y="25"/>
                    <a:pt x="13" y="24"/>
                    <a:pt x="14" y="24"/>
                  </a:cubicBezTo>
                  <a:cubicBezTo>
                    <a:pt x="25" y="24"/>
                    <a:pt x="25" y="24"/>
                    <a:pt x="25" y="24"/>
                  </a:cubicBezTo>
                  <a:cubicBezTo>
                    <a:pt x="31" y="13"/>
                    <a:pt x="31" y="13"/>
                    <a:pt x="31" y="13"/>
                  </a:cubicBezTo>
                  <a:cubicBezTo>
                    <a:pt x="31" y="12"/>
                    <a:pt x="33" y="12"/>
                    <a:pt x="34" y="13"/>
                  </a:cubicBezTo>
                  <a:cubicBezTo>
                    <a:pt x="40" y="24"/>
                    <a:pt x="40" y="24"/>
                    <a:pt x="40" y="24"/>
                  </a:cubicBezTo>
                  <a:cubicBezTo>
                    <a:pt x="50" y="24"/>
                    <a:pt x="50" y="24"/>
                    <a:pt x="50" y="24"/>
                  </a:cubicBezTo>
                  <a:cubicBezTo>
                    <a:pt x="51" y="24"/>
                    <a:pt x="52" y="25"/>
                    <a:pt x="52" y="25"/>
                  </a:cubicBezTo>
                  <a:cubicBezTo>
                    <a:pt x="52" y="26"/>
                    <a:pt x="52" y="27"/>
                    <a:pt x="52" y="28"/>
                  </a:cubicBez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grpSp>
        <p:nvGrpSpPr>
          <p:cNvPr id="331" name="Google Shape;331;p31"/>
          <p:cNvGrpSpPr/>
          <p:nvPr/>
        </p:nvGrpSpPr>
        <p:grpSpPr>
          <a:xfrm>
            <a:off x="2129344" y="3095602"/>
            <a:ext cx="221767" cy="211991"/>
            <a:chOff x="4833965" y="3983021"/>
            <a:chExt cx="360363" cy="344477"/>
          </a:xfrm>
        </p:grpSpPr>
        <p:sp>
          <p:nvSpPr>
            <p:cNvPr id="332" name="Google Shape;332;p31"/>
            <p:cNvSpPr/>
            <p:nvPr/>
          </p:nvSpPr>
          <p:spPr>
            <a:xfrm>
              <a:off x="4833965" y="4179858"/>
              <a:ext cx="74614" cy="128588"/>
            </a:xfrm>
            <a:custGeom>
              <a:rect b="b" l="l" r="r" t="t"/>
              <a:pathLst>
                <a:path extrusionOk="0" h="34" w="20">
                  <a:moveTo>
                    <a:pt x="18" y="0"/>
                  </a:moveTo>
                  <a:cubicBezTo>
                    <a:pt x="2" y="0"/>
                    <a:pt x="2" y="0"/>
                    <a:pt x="2" y="0"/>
                  </a:cubicBezTo>
                  <a:cubicBezTo>
                    <a:pt x="1" y="0"/>
                    <a:pt x="0" y="1"/>
                    <a:pt x="0" y="2"/>
                  </a:cubicBezTo>
                  <a:cubicBezTo>
                    <a:pt x="0" y="32"/>
                    <a:pt x="0" y="32"/>
                    <a:pt x="0" y="32"/>
                  </a:cubicBezTo>
                  <a:cubicBezTo>
                    <a:pt x="0" y="33"/>
                    <a:pt x="1" y="34"/>
                    <a:pt x="2" y="34"/>
                  </a:cubicBezTo>
                  <a:cubicBezTo>
                    <a:pt x="18" y="34"/>
                    <a:pt x="18" y="34"/>
                    <a:pt x="18" y="34"/>
                  </a:cubicBezTo>
                  <a:cubicBezTo>
                    <a:pt x="19" y="34"/>
                    <a:pt x="20" y="33"/>
                    <a:pt x="20" y="32"/>
                  </a:cubicBezTo>
                  <a:cubicBezTo>
                    <a:pt x="20" y="2"/>
                    <a:pt x="20" y="2"/>
                    <a:pt x="20" y="2"/>
                  </a:cubicBezTo>
                  <a:cubicBezTo>
                    <a:pt x="20" y="1"/>
                    <a:pt x="19" y="0"/>
                    <a:pt x="18" y="0"/>
                  </a:cubicBez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33" name="Google Shape;333;p31"/>
            <p:cNvSpPr/>
            <p:nvPr/>
          </p:nvSpPr>
          <p:spPr>
            <a:xfrm>
              <a:off x="4916513" y="4194149"/>
              <a:ext cx="277815" cy="133349"/>
            </a:xfrm>
            <a:custGeom>
              <a:rect b="b" l="l" r="r" t="t"/>
              <a:pathLst>
                <a:path extrusionOk="0" h="35" w="74">
                  <a:moveTo>
                    <a:pt x="73" y="13"/>
                  </a:moveTo>
                  <a:cubicBezTo>
                    <a:pt x="69" y="8"/>
                    <a:pt x="65" y="7"/>
                    <a:pt x="59" y="8"/>
                  </a:cubicBezTo>
                  <a:cubicBezTo>
                    <a:pt x="47" y="12"/>
                    <a:pt x="47" y="12"/>
                    <a:pt x="47" y="12"/>
                  </a:cubicBezTo>
                  <a:cubicBezTo>
                    <a:pt x="47" y="13"/>
                    <a:pt x="47" y="13"/>
                    <a:pt x="47" y="14"/>
                  </a:cubicBezTo>
                  <a:cubicBezTo>
                    <a:pt x="47" y="17"/>
                    <a:pt x="47" y="19"/>
                    <a:pt x="45" y="21"/>
                  </a:cubicBezTo>
                  <a:cubicBezTo>
                    <a:pt x="43" y="23"/>
                    <a:pt x="41" y="24"/>
                    <a:pt x="38" y="24"/>
                  </a:cubicBezTo>
                  <a:cubicBezTo>
                    <a:pt x="18" y="24"/>
                    <a:pt x="18" y="24"/>
                    <a:pt x="18" y="24"/>
                  </a:cubicBezTo>
                  <a:cubicBezTo>
                    <a:pt x="17" y="24"/>
                    <a:pt x="16" y="23"/>
                    <a:pt x="16" y="22"/>
                  </a:cubicBezTo>
                  <a:cubicBezTo>
                    <a:pt x="16" y="21"/>
                    <a:pt x="17" y="20"/>
                    <a:pt x="18" y="20"/>
                  </a:cubicBezTo>
                  <a:cubicBezTo>
                    <a:pt x="38" y="20"/>
                    <a:pt x="38" y="20"/>
                    <a:pt x="38" y="20"/>
                  </a:cubicBezTo>
                  <a:cubicBezTo>
                    <a:pt x="40" y="20"/>
                    <a:pt x="41" y="19"/>
                    <a:pt x="42" y="18"/>
                  </a:cubicBezTo>
                  <a:cubicBezTo>
                    <a:pt x="43" y="17"/>
                    <a:pt x="43" y="16"/>
                    <a:pt x="43" y="14"/>
                  </a:cubicBezTo>
                  <a:cubicBezTo>
                    <a:pt x="43" y="12"/>
                    <a:pt x="42" y="8"/>
                    <a:pt x="38" y="8"/>
                  </a:cubicBezTo>
                  <a:cubicBezTo>
                    <a:pt x="27" y="8"/>
                    <a:pt x="27" y="8"/>
                    <a:pt x="27" y="8"/>
                  </a:cubicBezTo>
                  <a:cubicBezTo>
                    <a:pt x="26" y="8"/>
                    <a:pt x="26" y="8"/>
                    <a:pt x="26" y="8"/>
                  </a:cubicBezTo>
                  <a:cubicBezTo>
                    <a:pt x="25" y="8"/>
                    <a:pt x="25" y="8"/>
                    <a:pt x="25" y="7"/>
                  </a:cubicBezTo>
                  <a:cubicBezTo>
                    <a:pt x="23" y="6"/>
                    <a:pt x="17" y="0"/>
                    <a:pt x="8" y="0"/>
                  </a:cubicBezTo>
                  <a:cubicBezTo>
                    <a:pt x="2" y="0"/>
                    <a:pt x="2" y="0"/>
                    <a:pt x="2" y="0"/>
                  </a:cubicBezTo>
                  <a:cubicBezTo>
                    <a:pt x="1" y="0"/>
                    <a:pt x="0" y="1"/>
                    <a:pt x="0" y="2"/>
                  </a:cubicBezTo>
                  <a:cubicBezTo>
                    <a:pt x="0" y="24"/>
                    <a:pt x="0" y="24"/>
                    <a:pt x="0" y="24"/>
                  </a:cubicBezTo>
                  <a:cubicBezTo>
                    <a:pt x="0" y="25"/>
                    <a:pt x="1" y="26"/>
                    <a:pt x="1" y="26"/>
                  </a:cubicBezTo>
                  <a:cubicBezTo>
                    <a:pt x="8" y="28"/>
                    <a:pt x="12" y="30"/>
                    <a:pt x="16" y="31"/>
                  </a:cubicBezTo>
                  <a:cubicBezTo>
                    <a:pt x="24" y="34"/>
                    <a:pt x="28" y="35"/>
                    <a:pt x="32" y="35"/>
                  </a:cubicBezTo>
                  <a:cubicBezTo>
                    <a:pt x="37" y="35"/>
                    <a:pt x="41" y="33"/>
                    <a:pt x="49" y="29"/>
                  </a:cubicBezTo>
                  <a:cubicBezTo>
                    <a:pt x="54" y="26"/>
                    <a:pt x="62" y="21"/>
                    <a:pt x="73" y="16"/>
                  </a:cubicBezTo>
                  <a:cubicBezTo>
                    <a:pt x="73" y="15"/>
                    <a:pt x="74" y="15"/>
                    <a:pt x="74" y="14"/>
                  </a:cubicBezTo>
                  <a:cubicBezTo>
                    <a:pt x="74" y="14"/>
                    <a:pt x="74" y="13"/>
                    <a:pt x="73" y="13"/>
                  </a:cubicBez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34" name="Google Shape;334;p31"/>
            <p:cNvSpPr/>
            <p:nvPr/>
          </p:nvSpPr>
          <p:spPr>
            <a:xfrm>
              <a:off x="5037158" y="3983021"/>
              <a:ext cx="104775" cy="106363"/>
            </a:xfrm>
            <a:custGeom>
              <a:rect b="b" l="l" r="r" t="t"/>
              <a:pathLst>
                <a:path extrusionOk="0" h="28" w="28">
                  <a:moveTo>
                    <a:pt x="14" y="28"/>
                  </a:moveTo>
                  <a:cubicBezTo>
                    <a:pt x="22" y="28"/>
                    <a:pt x="28" y="22"/>
                    <a:pt x="28" y="14"/>
                  </a:cubicBezTo>
                  <a:cubicBezTo>
                    <a:pt x="28" y="6"/>
                    <a:pt x="22" y="0"/>
                    <a:pt x="14" y="0"/>
                  </a:cubicBezTo>
                  <a:cubicBezTo>
                    <a:pt x="6" y="0"/>
                    <a:pt x="0" y="6"/>
                    <a:pt x="0" y="14"/>
                  </a:cubicBezTo>
                  <a:cubicBezTo>
                    <a:pt x="0" y="22"/>
                    <a:pt x="6" y="28"/>
                    <a:pt x="14" y="28"/>
                  </a:cubicBezTo>
                  <a:close/>
                  <a:moveTo>
                    <a:pt x="12" y="10"/>
                  </a:moveTo>
                  <a:cubicBezTo>
                    <a:pt x="12" y="9"/>
                    <a:pt x="13" y="8"/>
                    <a:pt x="14" y="8"/>
                  </a:cubicBezTo>
                  <a:cubicBezTo>
                    <a:pt x="15" y="8"/>
                    <a:pt x="16" y="9"/>
                    <a:pt x="16" y="10"/>
                  </a:cubicBezTo>
                  <a:cubicBezTo>
                    <a:pt x="16" y="18"/>
                    <a:pt x="16" y="18"/>
                    <a:pt x="16" y="18"/>
                  </a:cubicBezTo>
                  <a:cubicBezTo>
                    <a:pt x="16" y="19"/>
                    <a:pt x="15" y="20"/>
                    <a:pt x="14" y="20"/>
                  </a:cubicBezTo>
                  <a:cubicBezTo>
                    <a:pt x="13" y="20"/>
                    <a:pt x="12" y="19"/>
                    <a:pt x="12" y="18"/>
                  </a:cubicBezTo>
                  <a:lnTo>
                    <a:pt x="12" y="10"/>
                  </a:ln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35" name="Google Shape;335;p31"/>
            <p:cNvSpPr/>
            <p:nvPr/>
          </p:nvSpPr>
          <p:spPr>
            <a:xfrm>
              <a:off x="4968875" y="4089402"/>
              <a:ext cx="104775" cy="104774"/>
            </a:xfrm>
            <a:custGeom>
              <a:rect b="b" l="l" r="r" t="t"/>
              <a:pathLst>
                <a:path extrusionOk="0" h="28" w="28">
                  <a:moveTo>
                    <a:pt x="14" y="28"/>
                  </a:moveTo>
                  <a:cubicBezTo>
                    <a:pt x="22" y="28"/>
                    <a:pt x="28" y="22"/>
                    <a:pt x="28" y="14"/>
                  </a:cubicBezTo>
                  <a:cubicBezTo>
                    <a:pt x="28" y="6"/>
                    <a:pt x="22" y="0"/>
                    <a:pt x="14" y="0"/>
                  </a:cubicBezTo>
                  <a:cubicBezTo>
                    <a:pt x="6" y="0"/>
                    <a:pt x="0" y="6"/>
                    <a:pt x="0" y="14"/>
                  </a:cubicBezTo>
                  <a:cubicBezTo>
                    <a:pt x="0" y="22"/>
                    <a:pt x="6" y="28"/>
                    <a:pt x="14" y="28"/>
                  </a:cubicBezTo>
                  <a:close/>
                  <a:moveTo>
                    <a:pt x="12" y="10"/>
                  </a:moveTo>
                  <a:cubicBezTo>
                    <a:pt x="12" y="9"/>
                    <a:pt x="13" y="8"/>
                    <a:pt x="14" y="8"/>
                  </a:cubicBezTo>
                  <a:cubicBezTo>
                    <a:pt x="15" y="8"/>
                    <a:pt x="16" y="9"/>
                    <a:pt x="16" y="10"/>
                  </a:cubicBezTo>
                  <a:cubicBezTo>
                    <a:pt x="16" y="18"/>
                    <a:pt x="16" y="18"/>
                    <a:pt x="16" y="18"/>
                  </a:cubicBezTo>
                  <a:cubicBezTo>
                    <a:pt x="16" y="19"/>
                    <a:pt x="15" y="20"/>
                    <a:pt x="14" y="20"/>
                  </a:cubicBezTo>
                  <a:cubicBezTo>
                    <a:pt x="13" y="20"/>
                    <a:pt x="12" y="19"/>
                    <a:pt x="12" y="18"/>
                  </a:cubicBezTo>
                  <a:lnTo>
                    <a:pt x="12" y="10"/>
                  </a:ln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grpSp>
        <p:nvGrpSpPr>
          <p:cNvPr id="336" name="Google Shape;336;p31"/>
          <p:cNvGrpSpPr/>
          <p:nvPr/>
        </p:nvGrpSpPr>
        <p:grpSpPr>
          <a:xfrm>
            <a:off x="4447231" y="3091323"/>
            <a:ext cx="256586" cy="220575"/>
            <a:chOff x="5554663" y="2179638"/>
            <a:chExt cx="361950" cy="311151"/>
          </a:xfrm>
        </p:grpSpPr>
        <p:sp>
          <p:nvSpPr>
            <p:cNvPr id="337" name="Google Shape;337;p31"/>
            <p:cNvSpPr/>
            <p:nvPr/>
          </p:nvSpPr>
          <p:spPr>
            <a:xfrm>
              <a:off x="5630863" y="2298701"/>
              <a:ext cx="165100" cy="174625"/>
            </a:xfrm>
            <a:custGeom>
              <a:rect b="b" l="l" r="r" t="t"/>
              <a:pathLst>
                <a:path extrusionOk="0" h="46" w="44">
                  <a:moveTo>
                    <a:pt x="42" y="0"/>
                  </a:moveTo>
                  <a:cubicBezTo>
                    <a:pt x="21" y="0"/>
                    <a:pt x="21" y="0"/>
                    <a:pt x="21" y="0"/>
                  </a:cubicBezTo>
                  <a:cubicBezTo>
                    <a:pt x="16" y="7"/>
                    <a:pt x="9" y="12"/>
                    <a:pt x="0" y="12"/>
                  </a:cubicBezTo>
                  <a:cubicBezTo>
                    <a:pt x="0" y="12"/>
                    <a:pt x="0" y="12"/>
                    <a:pt x="0" y="12"/>
                  </a:cubicBezTo>
                  <a:cubicBezTo>
                    <a:pt x="0" y="44"/>
                    <a:pt x="0" y="44"/>
                    <a:pt x="0" y="44"/>
                  </a:cubicBezTo>
                  <a:cubicBezTo>
                    <a:pt x="0" y="44"/>
                    <a:pt x="0" y="45"/>
                    <a:pt x="1" y="45"/>
                  </a:cubicBezTo>
                  <a:cubicBezTo>
                    <a:pt x="1" y="46"/>
                    <a:pt x="1" y="46"/>
                    <a:pt x="2" y="46"/>
                  </a:cubicBezTo>
                  <a:cubicBezTo>
                    <a:pt x="9" y="46"/>
                    <a:pt x="9" y="46"/>
                    <a:pt x="9" y="46"/>
                  </a:cubicBezTo>
                  <a:cubicBezTo>
                    <a:pt x="9" y="45"/>
                    <a:pt x="9" y="45"/>
                    <a:pt x="9" y="44"/>
                  </a:cubicBezTo>
                  <a:cubicBezTo>
                    <a:pt x="9" y="39"/>
                    <a:pt x="13" y="35"/>
                    <a:pt x="18" y="35"/>
                  </a:cubicBezTo>
                  <a:cubicBezTo>
                    <a:pt x="23" y="35"/>
                    <a:pt x="27" y="39"/>
                    <a:pt x="27" y="44"/>
                  </a:cubicBezTo>
                  <a:cubicBezTo>
                    <a:pt x="27" y="45"/>
                    <a:pt x="27" y="45"/>
                    <a:pt x="27" y="46"/>
                  </a:cubicBezTo>
                  <a:cubicBezTo>
                    <a:pt x="42" y="46"/>
                    <a:pt x="42" y="46"/>
                    <a:pt x="42" y="46"/>
                  </a:cubicBezTo>
                  <a:cubicBezTo>
                    <a:pt x="43" y="46"/>
                    <a:pt x="44" y="45"/>
                    <a:pt x="44" y="44"/>
                  </a:cubicBezTo>
                  <a:cubicBezTo>
                    <a:pt x="44" y="2"/>
                    <a:pt x="44" y="2"/>
                    <a:pt x="44" y="2"/>
                  </a:cubicBezTo>
                  <a:cubicBezTo>
                    <a:pt x="44" y="1"/>
                    <a:pt x="43" y="0"/>
                    <a:pt x="42" y="0"/>
                  </a:cubicBez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38" name="Google Shape;338;p31"/>
            <p:cNvSpPr/>
            <p:nvPr/>
          </p:nvSpPr>
          <p:spPr>
            <a:xfrm>
              <a:off x="5821363" y="2438401"/>
              <a:ext cx="52388" cy="52388"/>
            </a:xfrm>
            <a:prstGeom prst="ellipse">
              <a:avLst/>
            </a:pr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39" name="Google Shape;339;p31"/>
            <p:cNvSpPr/>
            <p:nvPr/>
          </p:nvSpPr>
          <p:spPr>
            <a:xfrm>
              <a:off x="5672138" y="2438401"/>
              <a:ext cx="52388" cy="52388"/>
            </a:xfrm>
            <a:prstGeom prst="ellipse">
              <a:avLst/>
            </a:pr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40" name="Google Shape;340;p31"/>
            <p:cNvSpPr/>
            <p:nvPr/>
          </p:nvSpPr>
          <p:spPr>
            <a:xfrm>
              <a:off x="5554663" y="2179638"/>
              <a:ext cx="150813" cy="149225"/>
            </a:xfrm>
            <a:custGeom>
              <a:rect b="b" l="l" r="r" t="t"/>
              <a:pathLst>
                <a:path extrusionOk="0" h="40" w="40">
                  <a:moveTo>
                    <a:pt x="20" y="40"/>
                  </a:moveTo>
                  <a:cubicBezTo>
                    <a:pt x="31" y="40"/>
                    <a:pt x="40" y="31"/>
                    <a:pt x="40" y="20"/>
                  </a:cubicBezTo>
                  <a:cubicBezTo>
                    <a:pt x="40" y="9"/>
                    <a:pt x="31" y="0"/>
                    <a:pt x="20" y="0"/>
                  </a:cubicBezTo>
                  <a:cubicBezTo>
                    <a:pt x="9" y="0"/>
                    <a:pt x="0" y="9"/>
                    <a:pt x="0" y="20"/>
                  </a:cubicBezTo>
                  <a:cubicBezTo>
                    <a:pt x="0" y="31"/>
                    <a:pt x="9" y="40"/>
                    <a:pt x="20" y="40"/>
                  </a:cubicBezTo>
                  <a:close/>
                  <a:moveTo>
                    <a:pt x="16" y="10"/>
                  </a:moveTo>
                  <a:cubicBezTo>
                    <a:pt x="16" y="9"/>
                    <a:pt x="17" y="8"/>
                    <a:pt x="18" y="8"/>
                  </a:cubicBezTo>
                  <a:cubicBezTo>
                    <a:pt x="19" y="8"/>
                    <a:pt x="20" y="9"/>
                    <a:pt x="20" y="10"/>
                  </a:cubicBezTo>
                  <a:cubicBezTo>
                    <a:pt x="20" y="20"/>
                    <a:pt x="20" y="20"/>
                    <a:pt x="20" y="20"/>
                  </a:cubicBezTo>
                  <a:cubicBezTo>
                    <a:pt x="26" y="20"/>
                    <a:pt x="26" y="20"/>
                    <a:pt x="26" y="20"/>
                  </a:cubicBezTo>
                  <a:cubicBezTo>
                    <a:pt x="27" y="20"/>
                    <a:pt x="28" y="21"/>
                    <a:pt x="28" y="22"/>
                  </a:cubicBezTo>
                  <a:cubicBezTo>
                    <a:pt x="28" y="23"/>
                    <a:pt x="27" y="24"/>
                    <a:pt x="26" y="24"/>
                  </a:cubicBezTo>
                  <a:cubicBezTo>
                    <a:pt x="18" y="24"/>
                    <a:pt x="18" y="24"/>
                    <a:pt x="18" y="24"/>
                  </a:cubicBezTo>
                  <a:cubicBezTo>
                    <a:pt x="17" y="24"/>
                    <a:pt x="16" y="23"/>
                    <a:pt x="16" y="22"/>
                  </a:cubicBezTo>
                  <a:lnTo>
                    <a:pt x="16" y="10"/>
                  </a:ln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41" name="Google Shape;341;p31"/>
            <p:cNvSpPr/>
            <p:nvPr/>
          </p:nvSpPr>
          <p:spPr>
            <a:xfrm>
              <a:off x="5554663" y="2371726"/>
              <a:ext cx="60325" cy="14288"/>
            </a:xfrm>
            <a:custGeom>
              <a:rect b="b" l="l" r="r" t="t"/>
              <a:pathLst>
                <a:path extrusionOk="0" h="4" w="16">
                  <a:moveTo>
                    <a:pt x="14" y="0"/>
                  </a:moveTo>
                  <a:cubicBezTo>
                    <a:pt x="2" y="0"/>
                    <a:pt x="2" y="0"/>
                    <a:pt x="2" y="0"/>
                  </a:cubicBezTo>
                  <a:cubicBezTo>
                    <a:pt x="2" y="0"/>
                    <a:pt x="2" y="0"/>
                    <a:pt x="2" y="0"/>
                  </a:cubicBezTo>
                  <a:cubicBezTo>
                    <a:pt x="1" y="0"/>
                    <a:pt x="0" y="1"/>
                    <a:pt x="0" y="2"/>
                  </a:cubicBezTo>
                  <a:cubicBezTo>
                    <a:pt x="0" y="3"/>
                    <a:pt x="1" y="4"/>
                    <a:pt x="2" y="4"/>
                  </a:cubicBezTo>
                  <a:cubicBezTo>
                    <a:pt x="14" y="4"/>
                    <a:pt x="14" y="4"/>
                    <a:pt x="14" y="4"/>
                  </a:cubicBezTo>
                  <a:cubicBezTo>
                    <a:pt x="14" y="4"/>
                    <a:pt x="14" y="4"/>
                    <a:pt x="14" y="4"/>
                  </a:cubicBezTo>
                  <a:cubicBezTo>
                    <a:pt x="15" y="4"/>
                    <a:pt x="16" y="3"/>
                    <a:pt x="16" y="2"/>
                  </a:cubicBezTo>
                  <a:cubicBezTo>
                    <a:pt x="16" y="1"/>
                    <a:pt x="15" y="0"/>
                    <a:pt x="14" y="0"/>
                  </a:cubicBez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42" name="Google Shape;342;p31"/>
            <p:cNvSpPr/>
            <p:nvPr/>
          </p:nvSpPr>
          <p:spPr>
            <a:xfrm>
              <a:off x="5578475" y="2401888"/>
              <a:ext cx="36513" cy="14288"/>
            </a:xfrm>
            <a:custGeom>
              <a:rect b="b" l="l" r="r" t="t"/>
              <a:pathLst>
                <a:path extrusionOk="0" h="4" w="10">
                  <a:moveTo>
                    <a:pt x="8" y="0"/>
                  </a:moveTo>
                  <a:cubicBezTo>
                    <a:pt x="2" y="0"/>
                    <a:pt x="2" y="0"/>
                    <a:pt x="2" y="0"/>
                  </a:cubicBezTo>
                  <a:cubicBezTo>
                    <a:pt x="1" y="0"/>
                    <a:pt x="0" y="1"/>
                    <a:pt x="0" y="2"/>
                  </a:cubicBezTo>
                  <a:cubicBezTo>
                    <a:pt x="0" y="3"/>
                    <a:pt x="1" y="4"/>
                    <a:pt x="2" y="4"/>
                  </a:cubicBezTo>
                  <a:cubicBezTo>
                    <a:pt x="8" y="4"/>
                    <a:pt x="8" y="4"/>
                    <a:pt x="8" y="4"/>
                  </a:cubicBezTo>
                  <a:cubicBezTo>
                    <a:pt x="9" y="4"/>
                    <a:pt x="10" y="3"/>
                    <a:pt x="10" y="2"/>
                  </a:cubicBezTo>
                  <a:cubicBezTo>
                    <a:pt x="10" y="1"/>
                    <a:pt x="9" y="0"/>
                    <a:pt x="8" y="0"/>
                  </a:cubicBez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43" name="Google Shape;343;p31"/>
            <p:cNvSpPr/>
            <p:nvPr/>
          </p:nvSpPr>
          <p:spPr>
            <a:xfrm>
              <a:off x="5592763" y="2430463"/>
              <a:ext cx="22225" cy="15875"/>
            </a:xfrm>
            <a:custGeom>
              <a:rect b="b" l="l" r="r" t="t"/>
              <a:pathLst>
                <a:path extrusionOk="0" h="4" w="6">
                  <a:moveTo>
                    <a:pt x="4" y="0"/>
                  </a:moveTo>
                  <a:cubicBezTo>
                    <a:pt x="2" y="0"/>
                    <a:pt x="2" y="0"/>
                    <a:pt x="2" y="0"/>
                  </a:cubicBezTo>
                  <a:cubicBezTo>
                    <a:pt x="1" y="0"/>
                    <a:pt x="0" y="1"/>
                    <a:pt x="0" y="2"/>
                  </a:cubicBezTo>
                  <a:cubicBezTo>
                    <a:pt x="0" y="3"/>
                    <a:pt x="1" y="4"/>
                    <a:pt x="2" y="4"/>
                  </a:cubicBezTo>
                  <a:cubicBezTo>
                    <a:pt x="4" y="4"/>
                    <a:pt x="4" y="4"/>
                    <a:pt x="4" y="4"/>
                  </a:cubicBezTo>
                  <a:cubicBezTo>
                    <a:pt x="5" y="4"/>
                    <a:pt x="6" y="3"/>
                    <a:pt x="6" y="2"/>
                  </a:cubicBezTo>
                  <a:cubicBezTo>
                    <a:pt x="6" y="1"/>
                    <a:pt x="5" y="0"/>
                    <a:pt x="4" y="0"/>
                  </a:cubicBez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44" name="Google Shape;344;p31"/>
            <p:cNvSpPr/>
            <p:nvPr/>
          </p:nvSpPr>
          <p:spPr>
            <a:xfrm>
              <a:off x="5803900" y="2344738"/>
              <a:ext cx="112713" cy="128588"/>
            </a:xfrm>
            <a:custGeom>
              <a:rect b="b" l="l" r="r" t="t"/>
              <a:pathLst>
                <a:path extrusionOk="0" h="34" w="30">
                  <a:moveTo>
                    <a:pt x="30" y="18"/>
                  </a:moveTo>
                  <a:cubicBezTo>
                    <a:pt x="30" y="18"/>
                    <a:pt x="30" y="17"/>
                    <a:pt x="30" y="17"/>
                  </a:cubicBezTo>
                  <a:cubicBezTo>
                    <a:pt x="30" y="17"/>
                    <a:pt x="30" y="17"/>
                    <a:pt x="30" y="17"/>
                  </a:cubicBezTo>
                  <a:cubicBezTo>
                    <a:pt x="30" y="17"/>
                    <a:pt x="30" y="17"/>
                    <a:pt x="30" y="17"/>
                  </a:cubicBezTo>
                  <a:cubicBezTo>
                    <a:pt x="20" y="1"/>
                    <a:pt x="20" y="1"/>
                    <a:pt x="20" y="1"/>
                  </a:cubicBezTo>
                  <a:cubicBezTo>
                    <a:pt x="19" y="0"/>
                    <a:pt x="19" y="0"/>
                    <a:pt x="18" y="0"/>
                  </a:cubicBezTo>
                  <a:cubicBezTo>
                    <a:pt x="2" y="0"/>
                    <a:pt x="2" y="0"/>
                    <a:pt x="2" y="0"/>
                  </a:cubicBezTo>
                  <a:cubicBezTo>
                    <a:pt x="1" y="0"/>
                    <a:pt x="0" y="1"/>
                    <a:pt x="0" y="2"/>
                  </a:cubicBezTo>
                  <a:cubicBezTo>
                    <a:pt x="0" y="18"/>
                    <a:pt x="0" y="18"/>
                    <a:pt x="0" y="18"/>
                  </a:cubicBezTo>
                  <a:cubicBezTo>
                    <a:pt x="0" y="32"/>
                    <a:pt x="0" y="32"/>
                    <a:pt x="0" y="32"/>
                  </a:cubicBezTo>
                  <a:cubicBezTo>
                    <a:pt x="0" y="33"/>
                    <a:pt x="1" y="34"/>
                    <a:pt x="2" y="34"/>
                  </a:cubicBezTo>
                  <a:cubicBezTo>
                    <a:pt x="3" y="34"/>
                    <a:pt x="3" y="34"/>
                    <a:pt x="3" y="34"/>
                  </a:cubicBezTo>
                  <a:cubicBezTo>
                    <a:pt x="3" y="33"/>
                    <a:pt x="3" y="33"/>
                    <a:pt x="3" y="32"/>
                  </a:cubicBezTo>
                  <a:cubicBezTo>
                    <a:pt x="3" y="27"/>
                    <a:pt x="7" y="23"/>
                    <a:pt x="12" y="23"/>
                  </a:cubicBezTo>
                  <a:cubicBezTo>
                    <a:pt x="17" y="23"/>
                    <a:pt x="21" y="27"/>
                    <a:pt x="21" y="32"/>
                  </a:cubicBezTo>
                  <a:cubicBezTo>
                    <a:pt x="21" y="33"/>
                    <a:pt x="21" y="33"/>
                    <a:pt x="21" y="34"/>
                  </a:cubicBezTo>
                  <a:cubicBezTo>
                    <a:pt x="28" y="34"/>
                    <a:pt x="28" y="34"/>
                    <a:pt x="28" y="34"/>
                  </a:cubicBezTo>
                  <a:cubicBezTo>
                    <a:pt x="29" y="34"/>
                    <a:pt x="30" y="33"/>
                    <a:pt x="30" y="32"/>
                  </a:cubicBezTo>
                  <a:cubicBezTo>
                    <a:pt x="30" y="18"/>
                    <a:pt x="30" y="18"/>
                    <a:pt x="30" y="18"/>
                  </a:cubicBezTo>
                  <a:cubicBezTo>
                    <a:pt x="30" y="18"/>
                    <a:pt x="30" y="18"/>
                    <a:pt x="30" y="18"/>
                  </a:cubicBezTo>
                  <a:close/>
                  <a:moveTo>
                    <a:pt x="4" y="16"/>
                  </a:moveTo>
                  <a:cubicBezTo>
                    <a:pt x="4" y="4"/>
                    <a:pt x="4" y="4"/>
                    <a:pt x="4" y="4"/>
                  </a:cubicBezTo>
                  <a:cubicBezTo>
                    <a:pt x="17" y="4"/>
                    <a:pt x="17" y="4"/>
                    <a:pt x="17" y="4"/>
                  </a:cubicBezTo>
                  <a:cubicBezTo>
                    <a:pt x="24" y="16"/>
                    <a:pt x="24" y="16"/>
                    <a:pt x="24" y="16"/>
                  </a:cubicBezTo>
                  <a:lnTo>
                    <a:pt x="4" y="16"/>
                  </a:ln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grpSp>
        <p:nvGrpSpPr>
          <p:cNvPr id="345" name="Google Shape;345;p31"/>
          <p:cNvGrpSpPr/>
          <p:nvPr/>
        </p:nvGrpSpPr>
        <p:grpSpPr>
          <a:xfrm>
            <a:off x="1862545" y="1560779"/>
            <a:ext cx="769688" cy="598103"/>
            <a:chOff x="826405" y="1884724"/>
            <a:chExt cx="1483306" cy="1152637"/>
          </a:xfrm>
        </p:grpSpPr>
        <p:sp>
          <p:nvSpPr>
            <p:cNvPr id="346" name="Google Shape;346;p31"/>
            <p:cNvSpPr/>
            <p:nvPr/>
          </p:nvSpPr>
          <p:spPr>
            <a:xfrm rot="-2700000">
              <a:off x="920816" y="2233116"/>
              <a:ext cx="455856" cy="455857"/>
            </a:xfrm>
            <a:prstGeom prst="roundRect">
              <a:avLst>
                <a:gd fmla="val 9141" name="adj"/>
              </a:avLst>
            </a:prstGeom>
            <a:solidFill>
              <a:srgbClr val="BFBEBE"/>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47" name="Google Shape;347;p31"/>
            <p:cNvSpPr/>
            <p:nvPr/>
          </p:nvSpPr>
          <p:spPr>
            <a:xfrm rot="-2700000">
              <a:off x="1759444" y="2233117"/>
              <a:ext cx="455856" cy="455857"/>
            </a:xfrm>
            <a:prstGeom prst="roundRect">
              <a:avLst>
                <a:gd fmla="val 9141" name="adj"/>
              </a:avLst>
            </a:prstGeom>
            <a:solidFill>
              <a:srgbClr val="BFBEBE"/>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48" name="Google Shape;348;p31"/>
            <p:cNvSpPr/>
            <p:nvPr/>
          </p:nvSpPr>
          <p:spPr>
            <a:xfrm rot="2700000">
              <a:off x="1160540" y="2053524"/>
              <a:ext cx="815037" cy="815038"/>
            </a:xfrm>
            <a:prstGeom prst="roundRect">
              <a:avLst>
                <a:gd fmla="val 9141" name="adj"/>
              </a:avLst>
            </a:prstGeom>
            <a:gradFill>
              <a:gsLst>
                <a:gs pos="0">
                  <a:srgbClr val="0C344C"/>
                </a:gs>
                <a:gs pos="100000">
                  <a:srgbClr val="D80F79"/>
                </a:gs>
              </a:gsLst>
              <a:lin ang="10800000" scaled="0"/>
            </a:gra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grpSp>
        <p:nvGrpSpPr>
          <p:cNvPr id="349" name="Google Shape;349;p31"/>
          <p:cNvGrpSpPr/>
          <p:nvPr/>
        </p:nvGrpSpPr>
        <p:grpSpPr>
          <a:xfrm>
            <a:off x="6518835" y="1560767"/>
            <a:ext cx="769688" cy="598103"/>
            <a:chOff x="826405" y="1884724"/>
            <a:chExt cx="1483306" cy="1152637"/>
          </a:xfrm>
        </p:grpSpPr>
        <p:sp>
          <p:nvSpPr>
            <p:cNvPr id="350" name="Google Shape;350;p31"/>
            <p:cNvSpPr/>
            <p:nvPr/>
          </p:nvSpPr>
          <p:spPr>
            <a:xfrm rot="-2700000">
              <a:off x="920816" y="2233116"/>
              <a:ext cx="455856" cy="455857"/>
            </a:xfrm>
            <a:prstGeom prst="roundRect">
              <a:avLst>
                <a:gd fmla="val 9141" name="adj"/>
              </a:avLst>
            </a:prstGeom>
            <a:solidFill>
              <a:srgbClr val="BFBEBE"/>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51" name="Google Shape;351;p31"/>
            <p:cNvSpPr/>
            <p:nvPr/>
          </p:nvSpPr>
          <p:spPr>
            <a:xfrm rot="-2700000">
              <a:off x="1759444" y="2233117"/>
              <a:ext cx="455856" cy="455857"/>
            </a:xfrm>
            <a:prstGeom prst="roundRect">
              <a:avLst>
                <a:gd fmla="val 9141" name="adj"/>
              </a:avLst>
            </a:prstGeom>
            <a:solidFill>
              <a:srgbClr val="BFBEBE"/>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52" name="Google Shape;352;p31"/>
            <p:cNvSpPr/>
            <p:nvPr/>
          </p:nvSpPr>
          <p:spPr>
            <a:xfrm rot="2700000">
              <a:off x="1160540" y="2053524"/>
              <a:ext cx="815037" cy="815038"/>
            </a:xfrm>
            <a:prstGeom prst="roundRect">
              <a:avLst>
                <a:gd fmla="val 9141" name="adj"/>
              </a:avLst>
            </a:prstGeom>
            <a:gradFill>
              <a:gsLst>
                <a:gs pos="0">
                  <a:srgbClr val="0C344C"/>
                </a:gs>
                <a:gs pos="100000">
                  <a:srgbClr val="D80F79"/>
                </a:gs>
              </a:gsLst>
              <a:lin ang="10800000" scaled="0"/>
            </a:gra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grpSp>
        <p:nvGrpSpPr>
          <p:cNvPr id="353" name="Google Shape;353;p31"/>
          <p:cNvGrpSpPr/>
          <p:nvPr/>
        </p:nvGrpSpPr>
        <p:grpSpPr>
          <a:xfrm>
            <a:off x="2134309" y="1755692"/>
            <a:ext cx="212002" cy="208266"/>
            <a:chOff x="9161463" y="4692650"/>
            <a:chExt cx="360363" cy="354013"/>
          </a:xfrm>
        </p:grpSpPr>
        <p:sp>
          <p:nvSpPr>
            <p:cNvPr id="354" name="Google Shape;354;p31"/>
            <p:cNvSpPr/>
            <p:nvPr/>
          </p:nvSpPr>
          <p:spPr>
            <a:xfrm>
              <a:off x="9161463" y="4692650"/>
              <a:ext cx="255588" cy="330200"/>
            </a:xfrm>
            <a:custGeom>
              <a:rect b="b" l="l" r="r" t="t"/>
              <a:pathLst>
                <a:path extrusionOk="0" h="88" w="68">
                  <a:moveTo>
                    <a:pt x="48" y="76"/>
                  </a:moveTo>
                  <a:cubicBezTo>
                    <a:pt x="48" y="76"/>
                    <a:pt x="48" y="76"/>
                    <a:pt x="48" y="76"/>
                  </a:cubicBezTo>
                  <a:cubicBezTo>
                    <a:pt x="48" y="76"/>
                    <a:pt x="49" y="76"/>
                    <a:pt x="49" y="76"/>
                  </a:cubicBezTo>
                  <a:cubicBezTo>
                    <a:pt x="49" y="75"/>
                    <a:pt x="49" y="74"/>
                    <a:pt x="50" y="74"/>
                  </a:cubicBezTo>
                  <a:cubicBezTo>
                    <a:pt x="68" y="56"/>
                    <a:pt x="68" y="56"/>
                    <a:pt x="68" y="56"/>
                  </a:cubicBezTo>
                  <a:cubicBezTo>
                    <a:pt x="68" y="22"/>
                    <a:pt x="68" y="22"/>
                    <a:pt x="68" y="22"/>
                  </a:cubicBezTo>
                  <a:cubicBezTo>
                    <a:pt x="68" y="21"/>
                    <a:pt x="68" y="21"/>
                    <a:pt x="67" y="21"/>
                  </a:cubicBezTo>
                  <a:cubicBezTo>
                    <a:pt x="47" y="1"/>
                    <a:pt x="47" y="1"/>
                    <a:pt x="47" y="1"/>
                  </a:cubicBezTo>
                  <a:cubicBezTo>
                    <a:pt x="47" y="0"/>
                    <a:pt x="47" y="0"/>
                    <a:pt x="46" y="0"/>
                  </a:cubicBezTo>
                  <a:cubicBezTo>
                    <a:pt x="2" y="0"/>
                    <a:pt x="2" y="0"/>
                    <a:pt x="2" y="0"/>
                  </a:cubicBezTo>
                  <a:cubicBezTo>
                    <a:pt x="1" y="0"/>
                    <a:pt x="0" y="1"/>
                    <a:pt x="0" y="2"/>
                  </a:cubicBezTo>
                  <a:cubicBezTo>
                    <a:pt x="0" y="86"/>
                    <a:pt x="0" y="86"/>
                    <a:pt x="0" y="86"/>
                  </a:cubicBezTo>
                  <a:cubicBezTo>
                    <a:pt x="0" y="87"/>
                    <a:pt x="1" y="88"/>
                    <a:pt x="2" y="88"/>
                  </a:cubicBezTo>
                  <a:cubicBezTo>
                    <a:pt x="45" y="88"/>
                    <a:pt x="45" y="88"/>
                    <a:pt x="45" y="88"/>
                  </a:cubicBezTo>
                  <a:lnTo>
                    <a:pt x="48" y="76"/>
                  </a:lnTo>
                  <a:close/>
                  <a:moveTo>
                    <a:pt x="46" y="2"/>
                  </a:moveTo>
                  <a:cubicBezTo>
                    <a:pt x="66" y="22"/>
                    <a:pt x="66" y="22"/>
                    <a:pt x="66" y="22"/>
                  </a:cubicBezTo>
                  <a:cubicBezTo>
                    <a:pt x="46" y="22"/>
                    <a:pt x="46" y="22"/>
                    <a:pt x="46" y="22"/>
                  </a:cubicBezTo>
                  <a:lnTo>
                    <a:pt x="46" y="2"/>
                  </a:lnTo>
                  <a:close/>
                  <a:moveTo>
                    <a:pt x="14" y="24"/>
                  </a:moveTo>
                  <a:cubicBezTo>
                    <a:pt x="32" y="24"/>
                    <a:pt x="32" y="24"/>
                    <a:pt x="32" y="24"/>
                  </a:cubicBezTo>
                  <a:cubicBezTo>
                    <a:pt x="33" y="24"/>
                    <a:pt x="34" y="25"/>
                    <a:pt x="34" y="26"/>
                  </a:cubicBezTo>
                  <a:cubicBezTo>
                    <a:pt x="34" y="27"/>
                    <a:pt x="33" y="28"/>
                    <a:pt x="32" y="28"/>
                  </a:cubicBezTo>
                  <a:cubicBezTo>
                    <a:pt x="14" y="28"/>
                    <a:pt x="14" y="28"/>
                    <a:pt x="14" y="28"/>
                  </a:cubicBezTo>
                  <a:cubicBezTo>
                    <a:pt x="13" y="28"/>
                    <a:pt x="12" y="27"/>
                    <a:pt x="12" y="26"/>
                  </a:cubicBezTo>
                  <a:cubicBezTo>
                    <a:pt x="12" y="25"/>
                    <a:pt x="13" y="24"/>
                    <a:pt x="14" y="24"/>
                  </a:cubicBezTo>
                  <a:close/>
                  <a:moveTo>
                    <a:pt x="14" y="36"/>
                  </a:moveTo>
                  <a:cubicBezTo>
                    <a:pt x="46" y="36"/>
                    <a:pt x="46" y="36"/>
                    <a:pt x="46" y="36"/>
                  </a:cubicBezTo>
                  <a:cubicBezTo>
                    <a:pt x="47" y="36"/>
                    <a:pt x="48" y="37"/>
                    <a:pt x="48" y="38"/>
                  </a:cubicBezTo>
                  <a:cubicBezTo>
                    <a:pt x="48" y="39"/>
                    <a:pt x="47" y="40"/>
                    <a:pt x="46" y="40"/>
                  </a:cubicBezTo>
                  <a:cubicBezTo>
                    <a:pt x="14" y="40"/>
                    <a:pt x="14" y="40"/>
                    <a:pt x="14" y="40"/>
                  </a:cubicBezTo>
                  <a:cubicBezTo>
                    <a:pt x="13" y="40"/>
                    <a:pt x="12" y="39"/>
                    <a:pt x="12" y="38"/>
                  </a:cubicBezTo>
                  <a:cubicBezTo>
                    <a:pt x="12" y="37"/>
                    <a:pt x="13" y="36"/>
                    <a:pt x="14" y="36"/>
                  </a:cubicBezTo>
                  <a:close/>
                  <a:moveTo>
                    <a:pt x="34" y="64"/>
                  </a:moveTo>
                  <a:cubicBezTo>
                    <a:pt x="14" y="64"/>
                    <a:pt x="14" y="64"/>
                    <a:pt x="14" y="64"/>
                  </a:cubicBezTo>
                  <a:cubicBezTo>
                    <a:pt x="13" y="64"/>
                    <a:pt x="12" y="63"/>
                    <a:pt x="12" y="62"/>
                  </a:cubicBezTo>
                  <a:cubicBezTo>
                    <a:pt x="12" y="61"/>
                    <a:pt x="13" y="60"/>
                    <a:pt x="14" y="60"/>
                  </a:cubicBezTo>
                  <a:cubicBezTo>
                    <a:pt x="34" y="60"/>
                    <a:pt x="34" y="60"/>
                    <a:pt x="34" y="60"/>
                  </a:cubicBezTo>
                  <a:cubicBezTo>
                    <a:pt x="35" y="60"/>
                    <a:pt x="36" y="61"/>
                    <a:pt x="36" y="62"/>
                  </a:cubicBezTo>
                  <a:cubicBezTo>
                    <a:pt x="36" y="63"/>
                    <a:pt x="35" y="64"/>
                    <a:pt x="34" y="64"/>
                  </a:cubicBezTo>
                  <a:close/>
                  <a:moveTo>
                    <a:pt x="38" y="52"/>
                  </a:moveTo>
                  <a:cubicBezTo>
                    <a:pt x="14" y="52"/>
                    <a:pt x="14" y="52"/>
                    <a:pt x="14" y="52"/>
                  </a:cubicBezTo>
                  <a:cubicBezTo>
                    <a:pt x="13" y="52"/>
                    <a:pt x="12" y="51"/>
                    <a:pt x="12" y="50"/>
                  </a:cubicBezTo>
                  <a:cubicBezTo>
                    <a:pt x="12" y="49"/>
                    <a:pt x="13" y="48"/>
                    <a:pt x="14" y="48"/>
                  </a:cubicBezTo>
                  <a:cubicBezTo>
                    <a:pt x="38" y="48"/>
                    <a:pt x="38" y="48"/>
                    <a:pt x="38" y="48"/>
                  </a:cubicBezTo>
                  <a:cubicBezTo>
                    <a:pt x="39" y="48"/>
                    <a:pt x="40" y="49"/>
                    <a:pt x="40" y="50"/>
                  </a:cubicBezTo>
                  <a:cubicBezTo>
                    <a:pt x="40" y="51"/>
                    <a:pt x="39" y="52"/>
                    <a:pt x="38" y="52"/>
                  </a:cubicBez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55" name="Google Shape;355;p31"/>
            <p:cNvSpPr/>
            <p:nvPr/>
          </p:nvSpPr>
          <p:spPr>
            <a:xfrm>
              <a:off x="9364663" y="4903788"/>
              <a:ext cx="119063" cy="119063"/>
            </a:xfrm>
            <a:custGeom>
              <a:rect b="b" l="l" r="r" t="t"/>
              <a:pathLst>
                <a:path extrusionOk="0" h="75" w="75">
                  <a:moveTo>
                    <a:pt x="45" y="0"/>
                  </a:moveTo>
                  <a:lnTo>
                    <a:pt x="0" y="45"/>
                  </a:lnTo>
                  <a:lnTo>
                    <a:pt x="30" y="75"/>
                  </a:lnTo>
                  <a:lnTo>
                    <a:pt x="75" y="30"/>
                  </a:lnTo>
                  <a:lnTo>
                    <a:pt x="45" y="0"/>
                  </a:ln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56" name="Google Shape;356;p31"/>
            <p:cNvSpPr/>
            <p:nvPr/>
          </p:nvSpPr>
          <p:spPr>
            <a:xfrm>
              <a:off x="9340850" y="4989513"/>
              <a:ext cx="57150" cy="57150"/>
            </a:xfrm>
            <a:custGeom>
              <a:rect b="b" l="l" r="r" t="t"/>
              <a:pathLst>
                <a:path extrusionOk="0" h="15" w="15">
                  <a:moveTo>
                    <a:pt x="4" y="0"/>
                  </a:moveTo>
                  <a:cubicBezTo>
                    <a:pt x="0" y="12"/>
                    <a:pt x="0" y="12"/>
                    <a:pt x="0" y="12"/>
                  </a:cubicBezTo>
                  <a:cubicBezTo>
                    <a:pt x="0" y="13"/>
                    <a:pt x="0" y="14"/>
                    <a:pt x="1" y="14"/>
                  </a:cubicBezTo>
                  <a:cubicBezTo>
                    <a:pt x="1" y="15"/>
                    <a:pt x="1" y="15"/>
                    <a:pt x="2" y="15"/>
                  </a:cubicBezTo>
                  <a:cubicBezTo>
                    <a:pt x="2" y="15"/>
                    <a:pt x="2" y="15"/>
                    <a:pt x="3" y="15"/>
                  </a:cubicBezTo>
                  <a:cubicBezTo>
                    <a:pt x="15" y="11"/>
                    <a:pt x="15" y="11"/>
                    <a:pt x="15" y="11"/>
                  </a:cubicBezTo>
                  <a:lnTo>
                    <a:pt x="4" y="0"/>
                  </a:ln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57" name="Google Shape;357;p31"/>
            <p:cNvSpPr/>
            <p:nvPr/>
          </p:nvSpPr>
          <p:spPr>
            <a:xfrm>
              <a:off x="9447213" y="4865688"/>
              <a:ext cx="74613" cy="74613"/>
            </a:xfrm>
            <a:custGeom>
              <a:rect b="b" l="l" r="r" t="t"/>
              <a:pathLst>
                <a:path extrusionOk="0" h="20" w="20">
                  <a:moveTo>
                    <a:pt x="19" y="11"/>
                  </a:moveTo>
                  <a:cubicBezTo>
                    <a:pt x="9" y="1"/>
                    <a:pt x="9" y="1"/>
                    <a:pt x="9" y="1"/>
                  </a:cubicBezTo>
                  <a:cubicBezTo>
                    <a:pt x="9" y="0"/>
                    <a:pt x="7" y="0"/>
                    <a:pt x="7" y="1"/>
                  </a:cubicBezTo>
                  <a:cubicBezTo>
                    <a:pt x="0" y="7"/>
                    <a:pt x="0" y="7"/>
                    <a:pt x="0" y="7"/>
                  </a:cubicBezTo>
                  <a:cubicBezTo>
                    <a:pt x="13" y="20"/>
                    <a:pt x="13" y="20"/>
                    <a:pt x="13" y="20"/>
                  </a:cubicBezTo>
                  <a:cubicBezTo>
                    <a:pt x="19" y="13"/>
                    <a:pt x="19" y="13"/>
                    <a:pt x="19" y="13"/>
                  </a:cubicBezTo>
                  <a:cubicBezTo>
                    <a:pt x="20" y="13"/>
                    <a:pt x="20" y="11"/>
                    <a:pt x="19" y="11"/>
                  </a:cubicBez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
        <p:nvSpPr>
          <p:cNvPr id="358" name="Google Shape;358;p31"/>
          <p:cNvSpPr/>
          <p:nvPr/>
        </p:nvSpPr>
        <p:spPr>
          <a:xfrm>
            <a:off x="6833683" y="1765943"/>
            <a:ext cx="139999" cy="187764"/>
          </a:xfrm>
          <a:custGeom>
            <a:rect b="b" l="l" r="r" t="t"/>
            <a:pathLst>
              <a:path extrusionOk="0" h="96" w="72">
                <a:moveTo>
                  <a:pt x="70" y="92"/>
                </a:moveTo>
                <a:cubicBezTo>
                  <a:pt x="64" y="92"/>
                  <a:pt x="64" y="92"/>
                  <a:pt x="64" y="92"/>
                </a:cubicBezTo>
                <a:cubicBezTo>
                  <a:pt x="64" y="78"/>
                  <a:pt x="64" y="78"/>
                  <a:pt x="64" y="78"/>
                </a:cubicBezTo>
                <a:cubicBezTo>
                  <a:pt x="64" y="74"/>
                  <a:pt x="64" y="74"/>
                  <a:pt x="64" y="74"/>
                </a:cubicBezTo>
                <a:cubicBezTo>
                  <a:pt x="64" y="62"/>
                  <a:pt x="57" y="52"/>
                  <a:pt x="46" y="48"/>
                </a:cubicBezTo>
                <a:cubicBezTo>
                  <a:pt x="56" y="44"/>
                  <a:pt x="64" y="35"/>
                  <a:pt x="64" y="22"/>
                </a:cubicBezTo>
                <a:cubicBezTo>
                  <a:pt x="64" y="4"/>
                  <a:pt x="64" y="4"/>
                  <a:pt x="64" y="4"/>
                </a:cubicBezTo>
                <a:cubicBezTo>
                  <a:pt x="70" y="4"/>
                  <a:pt x="70" y="4"/>
                  <a:pt x="70" y="4"/>
                </a:cubicBezTo>
                <a:cubicBezTo>
                  <a:pt x="71" y="4"/>
                  <a:pt x="72" y="3"/>
                  <a:pt x="72" y="2"/>
                </a:cubicBezTo>
                <a:cubicBezTo>
                  <a:pt x="72" y="1"/>
                  <a:pt x="71" y="0"/>
                  <a:pt x="70" y="0"/>
                </a:cubicBezTo>
                <a:cubicBezTo>
                  <a:pt x="62" y="0"/>
                  <a:pt x="62" y="0"/>
                  <a:pt x="62" y="0"/>
                </a:cubicBezTo>
                <a:cubicBezTo>
                  <a:pt x="10" y="0"/>
                  <a:pt x="10" y="0"/>
                  <a:pt x="10" y="0"/>
                </a:cubicBezTo>
                <a:cubicBezTo>
                  <a:pt x="2" y="0"/>
                  <a:pt x="2" y="0"/>
                  <a:pt x="2" y="0"/>
                </a:cubicBezTo>
                <a:cubicBezTo>
                  <a:pt x="1" y="0"/>
                  <a:pt x="0" y="1"/>
                  <a:pt x="0" y="2"/>
                </a:cubicBezTo>
                <a:cubicBezTo>
                  <a:pt x="0" y="3"/>
                  <a:pt x="1" y="4"/>
                  <a:pt x="2" y="4"/>
                </a:cubicBezTo>
                <a:cubicBezTo>
                  <a:pt x="8" y="4"/>
                  <a:pt x="8" y="4"/>
                  <a:pt x="8" y="4"/>
                </a:cubicBezTo>
                <a:cubicBezTo>
                  <a:pt x="8" y="22"/>
                  <a:pt x="8" y="22"/>
                  <a:pt x="8" y="22"/>
                </a:cubicBezTo>
                <a:cubicBezTo>
                  <a:pt x="8" y="35"/>
                  <a:pt x="16" y="44"/>
                  <a:pt x="26" y="48"/>
                </a:cubicBezTo>
                <a:cubicBezTo>
                  <a:pt x="15" y="52"/>
                  <a:pt x="8" y="62"/>
                  <a:pt x="8" y="74"/>
                </a:cubicBezTo>
                <a:cubicBezTo>
                  <a:pt x="8" y="78"/>
                  <a:pt x="8" y="78"/>
                  <a:pt x="8" y="78"/>
                </a:cubicBezTo>
                <a:cubicBezTo>
                  <a:pt x="8" y="92"/>
                  <a:pt x="8" y="92"/>
                  <a:pt x="8" y="92"/>
                </a:cubicBezTo>
                <a:cubicBezTo>
                  <a:pt x="2" y="92"/>
                  <a:pt x="2" y="92"/>
                  <a:pt x="2" y="92"/>
                </a:cubicBezTo>
                <a:cubicBezTo>
                  <a:pt x="1" y="92"/>
                  <a:pt x="0" y="93"/>
                  <a:pt x="0" y="94"/>
                </a:cubicBezTo>
                <a:cubicBezTo>
                  <a:pt x="0" y="95"/>
                  <a:pt x="1" y="96"/>
                  <a:pt x="2" y="96"/>
                </a:cubicBezTo>
                <a:cubicBezTo>
                  <a:pt x="10" y="96"/>
                  <a:pt x="10" y="96"/>
                  <a:pt x="10" y="96"/>
                </a:cubicBezTo>
                <a:cubicBezTo>
                  <a:pt x="62" y="96"/>
                  <a:pt x="62" y="96"/>
                  <a:pt x="62" y="96"/>
                </a:cubicBezTo>
                <a:cubicBezTo>
                  <a:pt x="70" y="96"/>
                  <a:pt x="70" y="96"/>
                  <a:pt x="70" y="96"/>
                </a:cubicBezTo>
                <a:cubicBezTo>
                  <a:pt x="71" y="96"/>
                  <a:pt x="72" y="95"/>
                  <a:pt x="72" y="94"/>
                </a:cubicBezTo>
                <a:cubicBezTo>
                  <a:pt x="72" y="93"/>
                  <a:pt x="71" y="92"/>
                  <a:pt x="70" y="92"/>
                </a:cubicBezTo>
                <a:close/>
                <a:moveTo>
                  <a:pt x="17" y="36"/>
                </a:moveTo>
                <a:cubicBezTo>
                  <a:pt x="14" y="32"/>
                  <a:pt x="12" y="27"/>
                  <a:pt x="12" y="22"/>
                </a:cubicBezTo>
                <a:cubicBezTo>
                  <a:pt x="12" y="4"/>
                  <a:pt x="12" y="4"/>
                  <a:pt x="12" y="4"/>
                </a:cubicBezTo>
                <a:cubicBezTo>
                  <a:pt x="60" y="4"/>
                  <a:pt x="60" y="4"/>
                  <a:pt x="60" y="4"/>
                </a:cubicBezTo>
                <a:cubicBezTo>
                  <a:pt x="60" y="22"/>
                  <a:pt x="60" y="22"/>
                  <a:pt x="60" y="22"/>
                </a:cubicBezTo>
                <a:cubicBezTo>
                  <a:pt x="60" y="27"/>
                  <a:pt x="58" y="32"/>
                  <a:pt x="55" y="36"/>
                </a:cubicBezTo>
                <a:lnTo>
                  <a:pt x="17" y="36"/>
                </a:lnTo>
                <a:close/>
                <a:moveTo>
                  <a:pt x="60" y="76"/>
                </a:moveTo>
                <a:cubicBezTo>
                  <a:pt x="49" y="76"/>
                  <a:pt x="49" y="76"/>
                  <a:pt x="49" y="76"/>
                </a:cubicBezTo>
                <a:cubicBezTo>
                  <a:pt x="37" y="65"/>
                  <a:pt x="37" y="65"/>
                  <a:pt x="37" y="65"/>
                </a:cubicBezTo>
                <a:cubicBezTo>
                  <a:pt x="37" y="64"/>
                  <a:pt x="35" y="64"/>
                  <a:pt x="35" y="65"/>
                </a:cubicBezTo>
                <a:cubicBezTo>
                  <a:pt x="23" y="76"/>
                  <a:pt x="23" y="76"/>
                  <a:pt x="23" y="76"/>
                </a:cubicBezTo>
                <a:cubicBezTo>
                  <a:pt x="12" y="76"/>
                  <a:pt x="12" y="76"/>
                  <a:pt x="12" y="76"/>
                </a:cubicBezTo>
                <a:cubicBezTo>
                  <a:pt x="12" y="74"/>
                  <a:pt x="12" y="74"/>
                  <a:pt x="12" y="74"/>
                </a:cubicBezTo>
                <a:cubicBezTo>
                  <a:pt x="12" y="61"/>
                  <a:pt x="23" y="50"/>
                  <a:pt x="36" y="50"/>
                </a:cubicBezTo>
                <a:cubicBezTo>
                  <a:pt x="49" y="50"/>
                  <a:pt x="60" y="61"/>
                  <a:pt x="60" y="74"/>
                </a:cubicBezTo>
                <a:lnTo>
                  <a:pt x="60" y="76"/>
                </a:ln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59" name="Google Shape;359;p31"/>
          <p:cNvSpPr txBox="1"/>
          <p:nvPr/>
        </p:nvSpPr>
        <p:spPr>
          <a:xfrm>
            <a:off x="845450" y="922026"/>
            <a:ext cx="2246100" cy="664500"/>
          </a:xfrm>
          <a:prstGeom prst="rect">
            <a:avLst/>
          </a:pr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ctr">
              <a:spcBef>
                <a:spcPts val="0"/>
              </a:spcBef>
              <a:spcAft>
                <a:spcPts val="0"/>
              </a:spcAft>
              <a:buClr>
                <a:schemeClr val="dk1"/>
              </a:buClr>
              <a:buFont typeface="Arial"/>
              <a:buNone/>
            </a:pPr>
            <a:r>
              <a:rPr b="1" lang="en" sz="1600">
                <a:solidFill>
                  <a:schemeClr val="dk1"/>
                </a:solidFill>
                <a:latin typeface="Lato"/>
                <a:ea typeface="Lato"/>
                <a:cs typeface="Lato"/>
                <a:sym typeface="Lato"/>
              </a:rPr>
              <a:t>The farmer registers on the Online portal.</a:t>
            </a:r>
            <a:r>
              <a:rPr b="1" lang="en" sz="1600">
                <a:solidFill>
                  <a:schemeClr val="lt1"/>
                </a:solidFill>
                <a:latin typeface="Lato"/>
                <a:ea typeface="Lato"/>
                <a:cs typeface="Lato"/>
                <a:sym typeface="Lato"/>
              </a:rPr>
              <a:t>.</a:t>
            </a:r>
            <a:endParaRPr b="1" sz="1600">
              <a:solidFill>
                <a:schemeClr val="lt1"/>
              </a:solidFill>
              <a:latin typeface="Lato"/>
              <a:ea typeface="Lato"/>
              <a:cs typeface="Lato"/>
              <a:sym typeface="Lato"/>
            </a:endParaRPr>
          </a:p>
          <a:p>
            <a:pPr indent="0" lvl="0" marL="0" marR="0" rtl="0" algn="ctr">
              <a:spcBef>
                <a:spcPts val="0"/>
              </a:spcBef>
              <a:spcAft>
                <a:spcPts val="0"/>
              </a:spcAft>
              <a:buNone/>
            </a:pPr>
            <a:r>
              <a:t/>
            </a:r>
            <a:endParaRPr>
              <a:solidFill>
                <a:srgbClr val="262626"/>
              </a:solidFill>
              <a:latin typeface="Calibri"/>
              <a:ea typeface="Calibri"/>
              <a:cs typeface="Calibri"/>
              <a:sym typeface="Calibri"/>
            </a:endParaRPr>
          </a:p>
        </p:txBody>
      </p:sp>
      <p:sp>
        <p:nvSpPr>
          <p:cNvPr id="360" name="Google Shape;360;p31"/>
          <p:cNvSpPr txBox="1"/>
          <p:nvPr/>
        </p:nvSpPr>
        <p:spPr>
          <a:xfrm>
            <a:off x="3449525" y="902325"/>
            <a:ext cx="2079000" cy="774600"/>
          </a:xfrm>
          <a:prstGeom prst="rect">
            <a:avLst/>
          </a:pr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ctr">
              <a:spcBef>
                <a:spcPts val="0"/>
              </a:spcBef>
              <a:spcAft>
                <a:spcPts val="0"/>
              </a:spcAft>
              <a:buClr>
                <a:schemeClr val="dk1"/>
              </a:buClr>
              <a:buFont typeface="Arial"/>
              <a:buNone/>
            </a:pPr>
            <a:r>
              <a:rPr b="1" lang="en" sz="1600">
                <a:solidFill>
                  <a:schemeClr val="dk1"/>
                </a:solidFill>
                <a:latin typeface="Lato"/>
                <a:ea typeface="Lato"/>
                <a:cs typeface="Lato"/>
                <a:sym typeface="Lato"/>
              </a:rPr>
              <a:t>The farmer can now upload his product via SMS, Website, Call.</a:t>
            </a:r>
            <a:endParaRPr b="1" sz="1600">
              <a:solidFill>
                <a:schemeClr val="dk1"/>
              </a:solidFill>
              <a:latin typeface="Lato"/>
              <a:ea typeface="Lato"/>
              <a:cs typeface="Lato"/>
              <a:sym typeface="Lato"/>
            </a:endParaRPr>
          </a:p>
          <a:p>
            <a:pPr indent="0" lvl="0" marL="0" marR="0" rtl="0" algn="ctr">
              <a:spcBef>
                <a:spcPts val="0"/>
              </a:spcBef>
              <a:spcAft>
                <a:spcPts val="0"/>
              </a:spcAft>
              <a:buNone/>
            </a:pPr>
            <a:r>
              <a:rPr b="1" lang="en" sz="1600">
                <a:solidFill>
                  <a:srgbClr val="262626"/>
                </a:solidFill>
                <a:latin typeface="Lato"/>
                <a:ea typeface="Lato"/>
                <a:cs typeface="Lato"/>
                <a:sym typeface="Lato"/>
              </a:rPr>
              <a:t>.</a:t>
            </a:r>
            <a:endParaRPr b="1" sz="1600">
              <a:latin typeface="Lato"/>
              <a:ea typeface="Lato"/>
              <a:cs typeface="Lato"/>
              <a:sym typeface="Lato"/>
            </a:endParaRPr>
          </a:p>
        </p:txBody>
      </p:sp>
      <p:sp>
        <p:nvSpPr>
          <p:cNvPr id="361" name="Google Shape;361;p31"/>
          <p:cNvSpPr txBox="1"/>
          <p:nvPr/>
        </p:nvSpPr>
        <p:spPr>
          <a:xfrm>
            <a:off x="5886500" y="866975"/>
            <a:ext cx="2627700" cy="774600"/>
          </a:xfrm>
          <a:prstGeom prst="rect">
            <a:avLst/>
          </a:pr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ctr">
              <a:spcBef>
                <a:spcPts val="0"/>
              </a:spcBef>
              <a:spcAft>
                <a:spcPts val="0"/>
              </a:spcAft>
              <a:buClr>
                <a:schemeClr val="dk1"/>
              </a:buClr>
              <a:buFont typeface="Arial"/>
              <a:buNone/>
            </a:pPr>
            <a:r>
              <a:rPr b="1" lang="en" sz="1600">
                <a:solidFill>
                  <a:schemeClr val="dk1"/>
                </a:solidFill>
                <a:latin typeface="Lato"/>
                <a:ea typeface="Lato"/>
                <a:cs typeface="Lato"/>
                <a:sym typeface="Lato"/>
              </a:rPr>
              <a:t>The farmer will be shown Minimum Selling Price, to give him estimate value.</a:t>
            </a:r>
            <a:endParaRPr b="1" sz="1600">
              <a:latin typeface="Lato"/>
              <a:ea typeface="Lato"/>
              <a:cs typeface="Lato"/>
              <a:sym typeface="Lato"/>
            </a:endParaRPr>
          </a:p>
        </p:txBody>
      </p:sp>
      <p:sp>
        <p:nvSpPr>
          <p:cNvPr id="362" name="Google Shape;362;p31"/>
          <p:cNvSpPr txBox="1"/>
          <p:nvPr/>
        </p:nvSpPr>
        <p:spPr>
          <a:xfrm>
            <a:off x="289575" y="3519400"/>
            <a:ext cx="2627700" cy="1073100"/>
          </a:xfrm>
          <a:prstGeom prst="rect">
            <a:avLst/>
          </a:pr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ctr">
              <a:spcBef>
                <a:spcPts val="0"/>
              </a:spcBef>
              <a:spcAft>
                <a:spcPts val="0"/>
              </a:spcAft>
              <a:buNone/>
            </a:pPr>
            <a:r>
              <a:rPr b="1" lang="en" sz="1600">
                <a:latin typeface="Lato"/>
                <a:ea typeface="Lato"/>
                <a:cs typeface="Lato"/>
                <a:sym typeface="Lato"/>
              </a:rPr>
              <a:t>The buyer would able to view all the products according to categories and region</a:t>
            </a:r>
            <a:endParaRPr b="1" sz="1600">
              <a:latin typeface="Lato"/>
              <a:ea typeface="Lato"/>
              <a:cs typeface="Lato"/>
              <a:sym typeface="Lato"/>
            </a:endParaRPr>
          </a:p>
        </p:txBody>
      </p:sp>
      <p:sp>
        <p:nvSpPr>
          <p:cNvPr id="363" name="Google Shape;363;p31"/>
          <p:cNvSpPr txBox="1"/>
          <p:nvPr/>
        </p:nvSpPr>
        <p:spPr>
          <a:xfrm>
            <a:off x="3190225" y="3596200"/>
            <a:ext cx="2627700" cy="996300"/>
          </a:xfrm>
          <a:prstGeom prst="rect">
            <a:avLst/>
          </a:pr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ctr">
              <a:spcBef>
                <a:spcPts val="0"/>
              </a:spcBef>
              <a:spcAft>
                <a:spcPts val="0"/>
              </a:spcAft>
              <a:buNone/>
            </a:pPr>
            <a:r>
              <a:rPr b="1" lang="en" sz="1600">
                <a:latin typeface="Lato"/>
                <a:ea typeface="Lato"/>
                <a:cs typeface="Lato"/>
                <a:sym typeface="Lato"/>
              </a:rPr>
              <a:t>Once the order is confirmed ,farmer or transport agency can deliver the product or buyer can come to the farm</a:t>
            </a:r>
            <a:endParaRPr b="1" sz="1600">
              <a:latin typeface="Lato"/>
              <a:ea typeface="Lato"/>
              <a:cs typeface="Lato"/>
              <a:sym typeface="Lato"/>
            </a:endParaRPr>
          </a:p>
        </p:txBody>
      </p:sp>
      <p:sp>
        <p:nvSpPr>
          <p:cNvPr id="364" name="Google Shape;364;p31"/>
          <p:cNvSpPr txBox="1"/>
          <p:nvPr/>
        </p:nvSpPr>
        <p:spPr>
          <a:xfrm>
            <a:off x="6008975" y="3634575"/>
            <a:ext cx="2880000" cy="996300"/>
          </a:xfrm>
          <a:prstGeom prst="rect">
            <a:avLst/>
          </a:pr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ctr">
              <a:spcBef>
                <a:spcPts val="0"/>
              </a:spcBef>
              <a:spcAft>
                <a:spcPts val="0"/>
              </a:spcAft>
              <a:buClr>
                <a:schemeClr val="dk1"/>
              </a:buClr>
              <a:buFont typeface="Arial"/>
              <a:buNone/>
            </a:pPr>
            <a:r>
              <a:rPr b="1" lang="en" sz="1600">
                <a:solidFill>
                  <a:schemeClr val="dk1"/>
                </a:solidFill>
                <a:latin typeface="Lato"/>
                <a:ea typeface="Lato"/>
                <a:cs typeface="Lato"/>
                <a:sym typeface="Lato"/>
              </a:rPr>
              <a:t>For the transportation and delivery of the products, permission is to be granted by the government. </a:t>
            </a:r>
            <a:endParaRPr b="1" sz="1600">
              <a:solidFill>
                <a:schemeClr val="dk1"/>
              </a:solidFill>
              <a:latin typeface="Lato"/>
              <a:ea typeface="Lato"/>
              <a:cs typeface="Lato"/>
              <a:sym typeface="Lato"/>
            </a:endParaRPr>
          </a:p>
        </p:txBody>
      </p:sp>
      <p:sp>
        <p:nvSpPr>
          <p:cNvPr id="365" name="Google Shape;365;p31"/>
          <p:cNvSpPr/>
          <p:nvPr/>
        </p:nvSpPr>
        <p:spPr>
          <a:xfrm rot="-8100000">
            <a:off x="4428282" y="2430838"/>
            <a:ext cx="287437" cy="285842"/>
          </a:xfrm>
          <a:custGeom>
            <a:rect b="b" l="l" r="r" t="t"/>
            <a:pathLst>
              <a:path extrusionOk="0" h="714" w="719">
                <a:moveTo>
                  <a:pt x="693" y="21"/>
                </a:moveTo>
                <a:lnTo>
                  <a:pt x="688" y="16"/>
                </a:lnTo>
                <a:lnTo>
                  <a:pt x="682" y="12"/>
                </a:lnTo>
                <a:lnTo>
                  <a:pt x="675" y="8"/>
                </a:lnTo>
                <a:lnTo>
                  <a:pt x="666" y="5"/>
                </a:lnTo>
                <a:lnTo>
                  <a:pt x="658" y="3"/>
                </a:lnTo>
                <a:lnTo>
                  <a:pt x="649" y="1"/>
                </a:lnTo>
                <a:lnTo>
                  <a:pt x="640" y="0"/>
                </a:lnTo>
                <a:lnTo>
                  <a:pt x="631" y="0"/>
                </a:lnTo>
                <a:lnTo>
                  <a:pt x="621" y="0"/>
                </a:lnTo>
                <a:lnTo>
                  <a:pt x="612" y="1"/>
                </a:lnTo>
                <a:lnTo>
                  <a:pt x="603" y="3"/>
                </a:lnTo>
                <a:lnTo>
                  <a:pt x="595" y="5"/>
                </a:lnTo>
                <a:lnTo>
                  <a:pt x="587" y="8"/>
                </a:lnTo>
                <a:lnTo>
                  <a:pt x="580" y="12"/>
                </a:lnTo>
                <a:lnTo>
                  <a:pt x="574" y="16"/>
                </a:lnTo>
                <a:lnTo>
                  <a:pt x="568" y="21"/>
                </a:lnTo>
                <a:lnTo>
                  <a:pt x="475" y="114"/>
                </a:lnTo>
                <a:lnTo>
                  <a:pt x="447" y="114"/>
                </a:lnTo>
                <a:lnTo>
                  <a:pt x="420" y="114"/>
                </a:lnTo>
                <a:lnTo>
                  <a:pt x="393" y="113"/>
                </a:lnTo>
                <a:lnTo>
                  <a:pt x="368" y="113"/>
                </a:lnTo>
                <a:lnTo>
                  <a:pt x="343" y="113"/>
                </a:lnTo>
                <a:lnTo>
                  <a:pt x="320" y="112"/>
                </a:lnTo>
                <a:lnTo>
                  <a:pt x="298" y="112"/>
                </a:lnTo>
                <a:lnTo>
                  <a:pt x="277" y="111"/>
                </a:lnTo>
                <a:lnTo>
                  <a:pt x="248" y="111"/>
                </a:lnTo>
                <a:lnTo>
                  <a:pt x="220" y="111"/>
                </a:lnTo>
                <a:lnTo>
                  <a:pt x="195" y="110"/>
                </a:lnTo>
                <a:lnTo>
                  <a:pt x="173" y="110"/>
                </a:lnTo>
                <a:lnTo>
                  <a:pt x="131" y="111"/>
                </a:lnTo>
                <a:lnTo>
                  <a:pt x="96" y="113"/>
                </a:lnTo>
                <a:lnTo>
                  <a:pt x="80" y="115"/>
                </a:lnTo>
                <a:lnTo>
                  <a:pt x="66" y="117"/>
                </a:lnTo>
                <a:lnTo>
                  <a:pt x="54" y="120"/>
                </a:lnTo>
                <a:lnTo>
                  <a:pt x="43" y="124"/>
                </a:lnTo>
                <a:lnTo>
                  <a:pt x="32" y="129"/>
                </a:lnTo>
                <a:lnTo>
                  <a:pt x="24" y="135"/>
                </a:lnTo>
                <a:lnTo>
                  <a:pt x="16" y="142"/>
                </a:lnTo>
                <a:lnTo>
                  <a:pt x="11" y="150"/>
                </a:lnTo>
                <a:lnTo>
                  <a:pt x="6" y="161"/>
                </a:lnTo>
                <a:lnTo>
                  <a:pt x="3" y="171"/>
                </a:lnTo>
                <a:lnTo>
                  <a:pt x="1" y="184"/>
                </a:lnTo>
                <a:lnTo>
                  <a:pt x="0" y="198"/>
                </a:lnTo>
                <a:lnTo>
                  <a:pt x="1" y="211"/>
                </a:lnTo>
                <a:lnTo>
                  <a:pt x="4" y="223"/>
                </a:lnTo>
                <a:lnTo>
                  <a:pt x="6" y="228"/>
                </a:lnTo>
                <a:lnTo>
                  <a:pt x="8" y="233"/>
                </a:lnTo>
                <a:lnTo>
                  <a:pt x="11" y="238"/>
                </a:lnTo>
                <a:lnTo>
                  <a:pt x="14" y="242"/>
                </a:lnTo>
                <a:lnTo>
                  <a:pt x="22" y="249"/>
                </a:lnTo>
                <a:lnTo>
                  <a:pt x="31" y="256"/>
                </a:lnTo>
                <a:lnTo>
                  <a:pt x="43" y="261"/>
                </a:lnTo>
                <a:lnTo>
                  <a:pt x="55" y="265"/>
                </a:lnTo>
                <a:lnTo>
                  <a:pt x="69" y="269"/>
                </a:lnTo>
                <a:lnTo>
                  <a:pt x="84" y="271"/>
                </a:lnTo>
                <a:lnTo>
                  <a:pt x="101" y="273"/>
                </a:lnTo>
                <a:lnTo>
                  <a:pt x="120" y="275"/>
                </a:lnTo>
                <a:lnTo>
                  <a:pt x="159" y="277"/>
                </a:lnTo>
                <a:lnTo>
                  <a:pt x="205" y="278"/>
                </a:lnTo>
                <a:lnTo>
                  <a:pt x="229" y="278"/>
                </a:lnTo>
                <a:lnTo>
                  <a:pt x="254" y="278"/>
                </a:lnTo>
                <a:lnTo>
                  <a:pt x="280" y="279"/>
                </a:lnTo>
                <a:lnTo>
                  <a:pt x="308" y="280"/>
                </a:lnTo>
                <a:lnTo>
                  <a:pt x="151" y="426"/>
                </a:lnTo>
                <a:lnTo>
                  <a:pt x="72" y="426"/>
                </a:lnTo>
                <a:lnTo>
                  <a:pt x="65" y="426"/>
                </a:lnTo>
                <a:lnTo>
                  <a:pt x="58" y="428"/>
                </a:lnTo>
                <a:lnTo>
                  <a:pt x="51" y="429"/>
                </a:lnTo>
                <a:lnTo>
                  <a:pt x="44" y="432"/>
                </a:lnTo>
                <a:lnTo>
                  <a:pt x="37" y="435"/>
                </a:lnTo>
                <a:lnTo>
                  <a:pt x="31" y="438"/>
                </a:lnTo>
                <a:lnTo>
                  <a:pt x="26" y="442"/>
                </a:lnTo>
                <a:lnTo>
                  <a:pt x="21" y="447"/>
                </a:lnTo>
                <a:lnTo>
                  <a:pt x="16" y="452"/>
                </a:lnTo>
                <a:lnTo>
                  <a:pt x="12" y="457"/>
                </a:lnTo>
                <a:lnTo>
                  <a:pt x="9" y="463"/>
                </a:lnTo>
                <a:lnTo>
                  <a:pt x="6" y="470"/>
                </a:lnTo>
                <a:lnTo>
                  <a:pt x="3" y="477"/>
                </a:lnTo>
                <a:lnTo>
                  <a:pt x="2" y="484"/>
                </a:lnTo>
                <a:lnTo>
                  <a:pt x="1" y="491"/>
                </a:lnTo>
                <a:lnTo>
                  <a:pt x="0" y="498"/>
                </a:lnTo>
                <a:lnTo>
                  <a:pt x="1" y="508"/>
                </a:lnTo>
                <a:lnTo>
                  <a:pt x="3" y="517"/>
                </a:lnTo>
                <a:lnTo>
                  <a:pt x="5" y="525"/>
                </a:lnTo>
                <a:lnTo>
                  <a:pt x="9" y="533"/>
                </a:lnTo>
                <a:lnTo>
                  <a:pt x="14" y="541"/>
                </a:lnTo>
                <a:lnTo>
                  <a:pt x="19" y="547"/>
                </a:lnTo>
                <a:lnTo>
                  <a:pt x="25" y="552"/>
                </a:lnTo>
                <a:lnTo>
                  <a:pt x="32" y="557"/>
                </a:lnTo>
                <a:lnTo>
                  <a:pt x="40" y="562"/>
                </a:lnTo>
                <a:lnTo>
                  <a:pt x="48" y="566"/>
                </a:lnTo>
                <a:lnTo>
                  <a:pt x="57" y="570"/>
                </a:lnTo>
                <a:lnTo>
                  <a:pt x="66" y="573"/>
                </a:lnTo>
                <a:lnTo>
                  <a:pt x="84" y="579"/>
                </a:lnTo>
                <a:lnTo>
                  <a:pt x="102" y="585"/>
                </a:lnTo>
                <a:lnTo>
                  <a:pt x="113" y="589"/>
                </a:lnTo>
                <a:lnTo>
                  <a:pt x="123" y="591"/>
                </a:lnTo>
                <a:lnTo>
                  <a:pt x="126" y="602"/>
                </a:lnTo>
                <a:lnTo>
                  <a:pt x="129" y="611"/>
                </a:lnTo>
                <a:lnTo>
                  <a:pt x="134" y="629"/>
                </a:lnTo>
                <a:lnTo>
                  <a:pt x="140" y="647"/>
                </a:lnTo>
                <a:lnTo>
                  <a:pt x="144" y="656"/>
                </a:lnTo>
                <a:lnTo>
                  <a:pt x="148" y="666"/>
                </a:lnTo>
                <a:lnTo>
                  <a:pt x="152" y="674"/>
                </a:lnTo>
                <a:lnTo>
                  <a:pt x="157" y="681"/>
                </a:lnTo>
                <a:lnTo>
                  <a:pt x="162" y="688"/>
                </a:lnTo>
                <a:lnTo>
                  <a:pt x="168" y="694"/>
                </a:lnTo>
                <a:lnTo>
                  <a:pt x="174" y="700"/>
                </a:lnTo>
                <a:lnTo>
                  <a:pt x="181" y="705"/>
                </a:lnTo>
                <a:lnTo>
                  <a:pt x="189" y="709"/>
                </a:lnTo>
                <a:lnTo>
                  <a:pt x="197" y="711"/>
                </a:lnTo>
                <a:lnTo>
                  <a:pt x="206" y="713"/>
                </a:lnTo>
                <a:lnTo>
                  <a:pt x="216" y="714"/>
                </a:lnTo>
                <a:lnTo>
                  <a:pt x="224" y="713"/>
                </a:lnTo>
                <a:lnTo>
                  <a:pt x="232" y="712"/>
                </a:lnTo>
                <a:lnTo>
                  <a:pt x="239" y="709"/>
                </a:lnTo>
                <a:lnTo>
                  <a:pt x="245" y="706"/>
                </a:lnTo>
                <a:lnTo>
                  <a:pt x="251" y="702"/>
                </a:lnTo>
                <a:lnTo>
                  <a:pt x="257" y="698"/>
                </a:lnTo>
                <a:lnTo>
                  <a:pt x="263" y="693"/>
                </a:lnTo>
                <a:lnTo>
                  <a:pt x="268" y="687"/>
                </a:lnTo>
                <a:lnTo>
                  <a:pt x="272" y="681"/>
                </a:lnTo>
                <a:lnTo>
                  <a:pt x="276" y="674"/>
                </a:lnTo>
                <a:lnTo>
                  <a:pt x="280" y="668"/>
                </a:lnTo>
                <a:lnTo>
                  <a:pt x="283" y="659"/>
                </a:lnTo>
                <a:lnTo>
                  <a:pt x="285" y="652"/>
                </a:lnTo>
                <a:lnTo>
                  <a:pt x="287" y="645"/>
                </a:lnTo>
                <a:lnTo>
                  <a:pt x="288" y="637"/>
                </a:lnTo>
                <a:lnTo>
                  <a:pt x="288" y="630"/>
                </a:lnTo>
                <a:lnTo>
                  <a:pt x="288" y="563"/>
                </a:lnTo>
                <a:lnTo>
                  <a:pt x="434" y="406"/>
                </a:lnTo>
                <a:lnTo>
                  <a:pt x="435" y="434"/>
                </a:lnTo>
                <a:lnTo>
                  <a:pt x="436" y="460"/>
                </a:lnTo>
                <a:lnTo>
                  <a:pt x="437" y="486"/>
                </a:lnTo>
                <a:lnTo>
                  <a:pt x="437" y="509"/>
                </a:lnTo>
                <a:lnTo>
                  <a:pt x="438" y="555"/>
                </a:lnTo>
                <a:lnTo>
                  <a:pt x="440" y="595"/>
                </a:lnTo>
                <a:lnTo>
                  <a:pt x="441" y="614"/>
                </a:lnTo>
                <a:lnTo>
                  <a:pt x="443" y="630"/>
                </a:lnTo>
                <a:lnTo>
                  <a:pt x="446" y="645"/>
                </a:lnTo>
                <a:lnTo>
                  <a:pt x="449" y="659"/>
                </a:lnTo>
                <a:lnTo>
                  <a:pt x="453" y="672"/>
                </a:lnTo>
                <a:lnTo>
                  <a:pt x="459" y="683"/>
                </a:lnTo>
                <a:lnTo>
                  <a:pt x="465" y="692"/>
                </a:lnTo>
                <a:lnTo>
                  <a:pt x="472" y="700"/>
                </a:lnTo>
                <a:lnTo>
                  <a:pt x="476" y="703"/>
                </a:lnTo>
                <a:lnTo>
                  <a:pt x="481" y="706"/>
                </a:lnTo>
                <a:lnTo>
                  <a:pt x="487" y="708"/>
                </a:lnTo>
                <a:lnTo>
                  <a:pt x="492" y="710"/>
                </a:lnTo>
                <a:lnTo>
                  <a:pt x="503" y="713"/>
                </a:lnTo>
                <a:lnTo>
                  <a:pt x="517" y="714"/>
                </a:lnTo>
                <a:lnTo>
                  <a:pt x="526" y="713"/>
                </a:lnTo>
                <a:lnTo>
                  <a:pt x="535" y="713"/>
                </a:lnTo>
                <a:lnTo>
                  <a:pt x="543" y="711"/>
                </a:lnTo>
                <a:lnTo>
                  <a:pt x="552" y="709"/>
                </a:lnTo>
                <a:lnTo>
                  <a:pt x="559" y="707"/>
                </a:lnTo>
                <a:lnTo>
                  <a:pt x="565" y="703"/>
                </a:lnTo>
                <a:lnTo>
                  <a:pt x="571" y="699"/>
                </a:lnTo>
                <a:lnTo>
                  <a:pt x="576" y="695"/>
                </a:lnTo>
                <a:lnTo>
                  <a:pt x="581" y="688"/>
                </a:lnTo>
                <a:lnTo>
                  <a:pt x="586" y="681"/>
                </a:lnTo>
                <a:lnTo>
                  <a:pt x="590" y="673"/>
                </a:lnTo>
                <a:lnTo>
                  <a:pt x="594" y="662"/>
                </a:lnTo>
                <a:lnTo>
                  <a:pt x="597" y="652"/>
                </a:lnTo>
                <a:lnTo>
                  <a:pt x="599" y="640"/>
                </a:lnTo>
                <a:lnTo>
                  <a:pt x="601" y="627"/>
                </a:lnTo>
                <a:lnTo>
                  <a:pt x="602" y="612"/>
                </a:lnTo>
                <a:lnTo>
                  <a:pt x="604" y="578"/>
                </a:lnTo>
                <a:lnTo>
                  <a:pt x="604" y="539"/>
                </a:lnTo>
                <a:lnTo>
                  <a:pt x="604" y="493"/>
                </a:lnTo>
                <a:lnTo>
                  <a:pt x="603" y="439"/>
                </a:lnTo>
                <a:lnTo>
                  <a:pt x="602" y="419"/>
                </a:lnTo>
                <a:lnTo>
                  <a:pt x="602" y="396"/>
                </a:lnTo>
                <a:lnTo>
                  <a:pt x="601" y="373"/>
                </a:lnTo>
                <a:lnTo>
                  <a:pt x="601" y="349"/>
                </a:lnTo>
                <a:lnTo>
                  <a:pt x="601" y="323"/>
                </a:lnTo>
                <a:lnTo>
                  <a:pt x="600" y="297"/>
                </a:lnTo>
                <a:lnTo>
                  <a:pt x="600" y="268"/>
                </a:lnTo>
                <a:lnTo>
                  <a:pt x="600" y="240"/>
                </a:lnTo>
                <a:lnTo>
                  <a:pt x="693" y="146"/>
                </a:lnTo>
                <a:lnTo>
                  <a:pt x="699" y="139"/>
                </a:lnTo>
                <a:lnTo>
                  <a:pt x="705" y="132"/>
                </a:lnTo>
                <a:lnTo>
                  <a:pt x="709" y="125"/>
                </a:lnTo>
                <a:lnTo>
                  <a:pt x="712" y="117"/>
                </a:lnTo>
                <a:lnTo>
                  <a:pt x="715" y="109"/>
                </a:lnTo>
                <a:lnTo>
                  <a:pt x="717" y="101"/>
                </a:lnTo>
                <a:lnTo>
                  <a:pt x="718" y="93"/>
                </a:lnTo>
                <a:lnTo>
                  <a:pt x="719" y="84"/>
                </a:lnTo>
                <a:lnTo>
                  <a:pt x="718" y="75"/>
                </a:lnTo>
                <a:lnTo>
                  <a:pt x="717" y="67"/>
                </a:lnTo>
                <a:lnTo>
                  <a:pt x="715" y="59"/>
                </a:lnTo>
                <a:lnTo>
                  <a:pt x="712" y="51"/>
                </a:lnTo>
                <a:lnTo>
                  <a:pt x="709" y="43"/>
                </a:lnTo>
                <a:lnTo>
                  <a:pt x="705" y="36"/>
                </a:lnTo>
                <a:lnTo>
                  <a:pt x="699" y="29"/>
                </a:lnTo>
                <a:lnTo>
                  <a:pt x="693" y="21"/>
                </a:lnTo>
                <a:close/>
              </a:path>
            </a:pathLst>
          </a:custGeom>
          <a:solidFill>
            <a:srgbClr val="0C344C"/>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66" name="Google Shape;366;p31"/>
          <p:cNvSpPr/>
          <p:nvPr/>
        </p:nvSpPr>
        <p:spPr>
          <a:xfrm rot="2700015">
            <a:off x="3103131" y="1716899"/>
            <a:ext cx="287436" cy="285845"/>
          </a:xfrm>
          <a:custGeom>
            <a:rect b="b" l="l" r="r" t="t"/>
            <a:pathLst>
              <a:path extrusionOk="0" h="714" w="719">
                <a:moveTo>
                  <a:pt x="693" y="21"/>
                </a:moveTo>
                <a:lnTo>
                  <a:pt x="688" y="16"/>
                </a:lnTo>
                <a:lnTo>
                  <a:pt x="682" y="12"/>
                </a:lnTo>
                <a:lnTo>
                  <a:pt x="675" y="8"/>
                </a:lnTo>
                <a:lnTo>
                  <a:pt x="666" y="5"/>
                </a:lnTo>
                <a:lnTo>
                  <a:pt x="658" y="3"/>
                </a:lnTo>
                <a:lnTo>
                  <a:pt x="649" y="1"/>
                </a:lnTo>
                <a:lnTo>
                  <a:pt x="640" y="0"/>
                </a:lnTo>
                <a:lnTo>
                  <a:pt x="631" y="0"/>
                </a:lnTo>
                <a:lnTo>
                  <a:pt x="621" y="0"/>
                </a:lnTo>
                <a:lnTo>
                  <a:pt x="612" y="1"/>
                </a:lnTo>
                <a:lnTo>
                  <a:pt x="603" y="3"/>
                </a:lnTo>
                <a:lnTo>
                  <a:pt x="595" y="5"/>
                </a:lnTo>
                <a:lnTo>
                  <a:pt x="587" y="8"/>
                </a:lnTo>
                <a:lnTo>
                  <a:pt x="580" y="12"/>
                </a:lnTo>
                <a:lnTo>
                  <a:pt x="574" y="16"/>
                </a:lnTo>
                <a:lnTo>
                  <a:pt x="568" y="21"/>
                </a:lnTo>
                <a:lnTo>
                  <a:pt x="475" y="114"/>
                </a:lnTo>
                <a:lnTo>
                  <a:pt x="447" y="114"/>
                </a:lnTo>
                <a:lnTo>
                  <a:pt x="420" y="114"/>
                </a:lnTo>
                <a:lnTo>
                  <a:pt x="393" y="113"/>
                </a:lnTo>
                <a:lnTo>
                  <a:pt x="368" y="113"/>
                </a:lnTo>
                <a:lnTo>
                  <a:pt x="343" y="113"/>
                </a:lnTo>
                <a:lnTo>
                  <a:pt x="320" y="112"/>
                </a:lnTo>
                <a:lnTo>
                  <a:pt x="298" y="112"/>
                </a:lnTo>
                <a:lnTo>
                  <a:pt x="277" y="111"/>
                </a:lnTo>
                <a:lnTo>
                  <a:pt x="248" y="111"/>
                </a:lnTo>
                <a:lnTo>
                  <a:pt x="220" y="111"/>
                </a:lnTo>
                <a:lnTo>
                  <a:pt x="195" y="110"/>
                </a:lnTo>
                <a:lnTo>
                  <a:pt x="173" y="110"/>
                </a:lnTo>
                <a:lnTo>
                  <a:pt x="131" y="111"/>
                </a:lnTo>
                <a:lnTo>
                  <a:pt x="96" y="113"/>
                </a:lnTo>
                <a:lnTo>
                  <a:pt x="80" y="115"/>
                </a:lnTo>
                <a:lnTo>
                  <a:pt x="66" y="117"/>
                </a:lnTo>
                <a:lnTo>
                  <a:pt x="54" y="120"/>
                </a:lnTo>
                <a:lnTo>
                  <a:pt x="43" y="124"/>
                </a:lnTo>
                <a:lnTo>
                  <a:pt x="32" y="129"/>
                </a:lnTo>
                <a:lnTo>
                  <a:pt x="24" y="135"/>
                </a:lnTo>
                <a:lnTo>
                  <a:pt x="16" y="142"/>
                </a:lnTo>
                <a:lnTo>
                  <a:pt x="11" y="150"/>
                </a:lnTo>
                <a:lnTo>
                  <a:pt x="6" y="161"/>
                </a:lnTo>
                <a:lnTo>
                  <a:pt x="3" y="171"/>
                </a:lnTo>
                <a:lnTo>
                  <a:pt x="1" y="184"/>
                </a:lnTo>
                <a:lnTo>
                  <a:pt x="0" y="198"/>
                </a:lnTo>
                <a:lnTo>
                  <a:pt x="1" y="211"/>
                </a:lnTo>
                <a:lnTo>
                  <a:pt x="4" y="223"/>
                </a:lnTo>
                <a:lnTo>
                  <a:pt x="6" y="228"/>
                </a:lnTo>
                <a:lnTo>
                  <a:pt x="8" y="233"/>
                </a:lnTo>
                <a:lnTo>
                  <a:pt x="11" y="238"/>
                </a:lnTo>
                <a:lnTo>
                  <a:pt x="14" y="242"/>
                </a:lnTo>
                <a:lnTo>
                  <a:pt x="22" y="249"/>
                </a:lnTo>
                <a:lnTo>
                  <a:pt x="31" y="256"/>
                </a:lnTo>
                <a:lnTo>
                  <a:pt x="43" y="261"/>
                </a:lnTo>
                <a:lnTo>
                  <a:pt x="55" y="265"/>
                </a:lnTo>
                <a:lnTo>
                  <a:pt x="69" y="269"/>
                </a:lnTo>
                <a:lnTo>
                  <a:pt x="84" y="271"/>
                </a:lnTo>
                <a:lnTo>
                  <a:pt x="101" y="273"/>
                </a:lnTo>
                <a:lnTo>
                  <a:pt x="120" y="275"/>
                </a:lnTo>
                <a:lnTo>
                  <a:pt x="159" y="277"/>
                </a:lnTo>
                <a:lnTo>
                  <a:pt x="205" y="278"/>
                </a:lnTo>
                <a:lnTo>
                  <a:pt x="229" y="278"/>
                </a:lnTo>
                <a:lnTo>
                  <a:pt x="254" y="278"/>
                </a:lnTo>
                <a:lnTo>
                  <a:pt x="280" y="279"/>
                </a:lnTo>
                <a:lnTo>
                  <a:pt x="308" y="280"/>
                </a:lnTo>
                <a:lnTo>
                  <a:pt x="151" y="426"/>
                </a:lnTo>
                <a:lnTo>
                  <a:pt x="72" y="426"/>
                </a:lnTo>
                <a:lnTo>
                  <a:pt x="65" y="426"/>
                </a:lnTo>
                <a:lnTo>
                  <a:pt x="58" y="428"/>
                </a:lnTo>
                <a:lnTo>
                  <a:pt x="51" y="429"/>
                </a:lnTo>
                <a:lnTo>
                  <a:pt x="44" y="432"/>
                </a:lnTo>
                <a:lnTo>
                  <a:pt x="37" y="435"/>
                </a:lnTo>
                <a:lnTo>
                  <a:pt x="31" y="438"/>
                </a:lnTo>
                <a:lnTo>
                  <a:pt x="26" y="442"/>
                </a:lnTo>
                <a:lnTo>
                  <a:pt x="21" y="447"/>
                </a:lnTo>
                <a:lnTo>
                  <a:pt x="16" y="452"/>
                </a:lnTo>
                <a:lnTo>
                  <a:pt x="12" y="457"/>
                </a:lnTo>
                <a:lnTo>
                  <a:pt x="9" y="463"/>
                </a:lnTo>
                <a:lnTo>
                  <a:pt x="6" y="470"/>
                </a:lnTo>
                <a:lnTo>
                  <a:pt x="3" y="477"/>
                </a:lnTo>
                <a:lnTo>
                  <a:pt x="2" y="484"/>
                </a:lnTo>
                <a:lnTo>
                  <a:pt x="1" y="491"/>
                </a:lnTo>
                <a:lnTo>
                  <a:pt x="0" y="498"/>
                </a:lnTo>
                <a:lnTo>
                  <a:pt x="1" y="508"/>
                </a:lnTo>
                <a:lnTo>
                  <a:pt x="3" y="517"/>
                </a:lnTo>
                <a:lnTo>
                  <a:pt x="5" y="525"/>
                </a:lnTo>
                <a:lnTo>
                  <a:pt x="9" y="533"/>
                </a:lnTo>
                <a:lnTo>
                  <a:pt x="14" y="541"/>
                </a:lnTo>
                <a:lnTo>
                  <a:pt x="19" y="547"/>
                </a:lnTo>
                <a:lnTo>
                  <a:pt x="25" y="552"/>
                </a:lnTo>
                <a:lnTo>
                  <a:pt x="32" y="557"/>
                </a:lnTo>
                <a:lnTo>
                  <a:pt x="40" y="562"/>
                </a:lnTo>
                <a:lnTo>
                  <a:pt x="48" y="566"/>
                </a:lnTo>
                <a:lnTo>
                  <a:pt x="57" y="570"/>
                </a:lnTo>
                <a:lnTo>
                  <a:pt x="66" y="573"/>
                </a:lnTo>
                <a:lnTo>
                  <a:pt x="84" y="579"/>
                </a:lnTo>
                <a:lnTo>
                  <a:pt x="102" y="585"/>
                </a:lnTo>
                <a:lnTo>
                  <a:pt x="113" y="589"/>
                </a:lnTo>
                <a:lnTo>
                  <a:pt x="123" y="591"/>
                </a:lnTo>
                <a:lnTo>
                  <a:pt x="126" y="602"/>
                </a:lnTo>
                <a:lnTo>
                  <a:pt x="129" y="611"/>
                </a:lnTo>
                <a:lnTo>
                  <a:pt x="134" y="629"/>
                </a:lnTo>
                <a:lnTo>
                  <a:pt x="140" y="647"/>
                </a:lnTo>
                <a:lnTo>
                  <a:pt x="144" y="656"/>
                </a:lnTo>
                <a:lnTo>
                  <a:pt x="148" y="666"/>
                </a:lnTo>
                <a:lnTo>
                  <a:pt x="152" y="674"/>
                </a:lnTo>
                <a:lnTo>
                  <a:pt x="157" y="681"/>
                </a:lnTo>
                <a:lnTo>
                  <a:pt x="162" y="688"/>
                </a:lnTo>
                <a:lnTo>
                  <a:pt x="168" y="694"/>
                </a:lnTo>
                <a:lnTo>
                  <a:pt x="174" y="700"/>
                </a:lnTo>
                <a:lnTo>
                  <a:pt x="181" y="705"/>
                </a:lnTo>
                <a:lnTo>
                  <a:pt x="189" y="709"/>
                </a:lnTo>
                <a:lnTo>
                  <a:pt x="197" y="711"/>
                </a:lnTo>
                <a:lnTo>
                  <a:pt x="206" y="713"/>
                </a:lnTo>
                <a:lnTo>
                  <a:pt x="216" y="714"/>
                </a:lnTo>
                <a:lnTo>
                  <a:pt x="224" y="713"/>
                </a:lnTo>
                <a:lnTo>
                  <a:pt x="232" y="712"/>
                </a:lnTo>
                <a:lnTo>
                  <a:pt x="239" y="709"/>
                </a:lnTo>
                <a:lnTo>
                  <a:pt x="245" y="706"/>
                </a:lnTo>
                <a:lnTo>
                  <a:pt x="251" y="702"/>
                </a:lnTo>
                <a:lnTo>
                  <a:pt x="257" y="698"/>
                </a:lnTo>
                <a:lnTo>
                  <a:pt x="263" y="693"/>
                </a:lnTo>
                <a:lnTo>
                  <a:pt x="268" y="687"/>
                </a:lnTo>
                <a:lnTo>
                  <a:pt x="272" y="681"/>
                </a:lnTo>
                <a:lnTo>
                  <a:pt x="276" y="674"/>
                </a:lnTo>
                <a:lnTo>
                  <a:pt x="280" y="668"/>
                </a:lnTo>
                <a:lnTo>
                  <a:pt x="283" y="659"/>
                </a:lnTo>
                <a:lnTo>
                  <a:pt x="285" y="652"/>
                </a:lnTo>
                <a:lnTo>
                  <a:pt x="287" y="645"/>
                </a:lnTo>
                <a:lnTo>
                  <a:pt x="288" y="637"/>
                </a:lnTo>
                <a:lnTo>
                  <a:pt x="288" y="630"/>
                </a:lnTo>
                <a:lnTo>
                  <a:pt x="288" y="563"/>
                </a:lnTo>
                <a:lnTo>
                  <a:pt x="434" y="406"/>
                </a:lnTo>
                <a:lnTo>
                  <a:pt x="435" y="434"/>
                </a:lnTo>
                <a:lnTo>
                  <a:pt x="436" y="460"/>
                </a:lnTo>
                <a:lnTo>
                  <a:pt x="437" y="486"/>
                </a:lnTo>
                <a:lnTo>
                  <a:pt x="437" y="509"/>
                </a:lnTo>
                <a:lnTo>
                  <a:pt x="438" y="555"/>
                </a:lnTo>
                <a:lnTo>
                  <a:pt x="440" y="595"/>
                </a:lnTo>
                <a:lnTo>
                  <a:pt x="441" y="614"/>
                </a:lnTo>
                <a:lnTo>
                  <a:pt x="443" y="630"/>
                </a:lnTo>
                <a:lnTo>
                  <a:pt x="446" y="645"/>
                </a:lnTo>
                <a:lnTo>
                  <a:pt x="449" y="659"/>
                </a:lnTo>
                <a:lnTo>
                  <a:pt x="453" y="672"/>
                </a:lnTo>
                <a:lnTo>
                  <a:pt x="459" y="683"/>
                </a:lnTo>
                <a:lnTo>
                  <a:pt x="465" y="692"/>
                </a:lnTo>
                <a:lnTo>
                  <a:pt x="472" y="700"/>
                </a:lnTo>
                <a:lnTo>
                  <a:pt x="476" y="703"/>
                </a:lnTo>
                <a:lnTo>
                  <a:pt x="481" y="706"/>
                </a:lnTo>
                <a:lnTo>
                  <a:pt x="487" y="708"/>
                </a:lnTo>
                <a:lnTo>
                  <a:pt x="492" y="710"/>
                </a:lnTo>
                <a:lnTo>
                  <a:pt x="503" y="713"/>
                </a:lnTo>
                <a:lnTo>
                  <a:pt x="517" y="714"/>
                </a:lnTo>
                <a:lnTo>
                  <a:pt x="526" y="713"/>
                </a:lnTo>
                <a:lnTo>
                  <a:pt x="535" y="713"/>
                </a:lnTo>
                <a:lnTo>
                  <a:pt x="543" y="711"/>
                </a:lnTo>
                <a:lnTo>
                  <a:pt x="552" y="709"/>
                </a:lnTo>
                <a:lnTo>
                  <a:pt x="559" y="707"/>
                </a:lnTo>
                <a:lnTo>
                  <a:pt x="565" y="703"/>
                </a:lnTo>
                <a:lnTo>
                  <a:pt x="571" y="699"/>
                </a:lnTo>
                <a:lnTo>
                  <a:pt x="576" y="695"/>
                </a:lnTo>
                <a:lnTo>
                  <a:pt x="581" y="688"/>
                </a:lnTo>
                <a:lnTo>
                  <a:pt x="586" y="681"/>
                </a:lnTo>
                <a:lnTo>
                  <a:pt x="590" y="673"/>
                </a:lnTo>
                <a:lnTo>
                  <a:pt x="594" y="662"/>
                </a:lnTo>
                <a:lnTo>
                  <a:pt x="597" y="652"/>
                </a:lnTo>
                <a:lnTo>
                  <a:pt x="599" y="640"/>
                </a:lnTo>
                <a:lnTo>
                  <a:pt x="601" y="627"/>
                </a:lnTo>
                <a:lnTo>
                  <a:pt x="602" y="612"/>
                </a:lnTo>
                <a:lnTo>
                  <a:pt x="604" y="578"/>
                </a:lnTo>
                <a:lnTo>
                  <a:pt x="604" y="539"/>
                </a:lnTo>
                <a:lnTo>
                  <a:pt x="604" y="493"/>
                </a:lnTo>
                <a:lnTo>
                  <a:pt x="603" y="439"/>
                </a:lnTo>
                <a:lnTo>
                  <a:pt x="602" y="419"/>
                </a:lnTo>
                <a:lnTo>
                  <a:pt x="602" y="396"/>
                </a:lnTo>
                <a:lnTo>
                  <a:pt x="601" y="373"/>
                </a:lnTo>
                <a:lnTo>
                  <a:pt x="601" y="349"/>
                </a:lnTo>
                <a:lnTo>
                  <a:pt x="601" y="323"/>
                </a:lnTo>
                <a:lnTo>
                  <a:pt x="600" y="297"/>
                </a:lnTo>
                <a:lnTo>
                  <a:pt x="600" y="268"/>
                </a:lnTo>
                <a:lnTo>
                  <a:pt x="600" y="240"/>
                </a:lnTo>
                <a:lnTo>
                  <a:pt x="693" y="146"/>
                </a:lnTo>
                <a:lnTo>
                  <a:pt x="699" y="139"/>
                </a:lnTo>
                <a:lnTo>
                  <a:pt x="705" y="132"/>
                </a:lnTo>
                <a:lnTo>
                  <a:pt x="709" y="125"/>
                </a:lnTo>
                <a:lnTo>
                  <a:pt x="712" y="117"/>
                </a:lnTo>
                <a:lnTo>
                  <a:pt x="715" y="109"/>
                </a:lnTo>
                <a:lnTo>
                  <a:pt x="717" y="101"/>
                </a:lnTo>
                <a:lnTo>
                  <a:pt x="718" y="93"/>
                </a:lnTo>
                <a:lnTo>
                  <a:pt x="719" y="84"/>
                </a:lnTo>
                <a:lnTo>
                  <a:pt x="718" y="75"/>
                </a:lnTo>
                <a:lnTo>
                  <a:pt x="717" y="67"/>
                </a:lnTo>
                <a:lnTo>
                  <a:pt x="715" y="59"/>
                </a:lnTo>
                <a:lnTo>
                  <a:pt x="712" y="51"/>
                </a:lnTo>
                <a:lnTo>
                  <a:pt x="709" y="43"/>
                </a:lnTo>
                <a:lnTo>
                  <a:pt x="705" y="36"/>
                </a:lnTo>
                <a:lnTo>
                  <a:pt x="699" y="29"/>
                </a:lnTo>
                <a:lnTo>
                  <a:pt x="693" y="21"/>
                </a:lnTo>
                <a:close/>
              </a:path>
            </a:pathLst>
          </a:custGeom>
          <a:solidFill>
            <a:srgbClr val="0C344C"/>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67" name="Google Shape;367;p31"/>
          <p:cNvSpPr/>
          <p:nvPr/>
        </p:nvSpPr>
        <p:spPr>
          <a:xfrm rot="2700030">
            <a:off x="5595881" y="1716889"/>
            <a:ext cx="287437" cy="285842"/>
          </a:xfrm>
          <a:custGeom>
            <a:rect b="b" l="l" r="r" t="t"/>
            <a:pathLst>
              <a:path extrusionOk="0" h="714" w="719">
                <a:moveTo>
                  <a:pt x="693" y="21"/>
                </a:moveTo>
                <a:lnTo>
                  <a:pt x="688" y="16"/>
                </a:lnTo>
                <a:lnTo>
                  <a:pt x="682" y="12"/>
                </a:lnTo>
                <a:lnTo>
                  <a:pt x="675" y="8"/>
                </a:lnTo>
                <a:lnTo>
                  <a:pt x="666" y="5"/>
                </a:lnTo>
                <a:lnTo>
                  <a:pt x="658" y="3"/>
                </a:lnTo>
                <a:lnTo>
                  <a:pt x="649" y="1"/>
                </a:lnTo>
                <a:lnTo>
                  <a:pt x="640" y="0"/>
                </a:lnTo>
                <a:lnTo>
                  <a:pt x="631" y="0"/>
                </a:lnTo>
                <a:lnTo>
                  <a:pt x="621" y="0"/>
                </a:lnTo>
                <a:lnTo>
                  <a:pt x="612" y="1"/>
                </a:lnTo>
                <a:lnTo>
                  <a:pt x="603" y="3"/>
                </a:lnTo>
                <a:lnTo>
                  <a:pt x="595" y="5"/>
                </a:lnTo>
                <a:lnTo>
                  <a:pt x="587" y="8"/>
                </a:lnTo>
                <a:lnTo>
                  <a:pt x="580" y="12"/>
                </a:lnTo>
                <a:lnTo>
                  <a:pt x="574" y="16"/>
                </a:lnTo>
                <a:lnTo>
                  <a:pt x="568" y="21"/>
                </a:lnTo>
                <a:lnTo>
                  <a:pt x="475" y="114"/>
                </a:lnTo>
                <a:lnTo>
                  <a:pt x="447" y="114"/>
                </a:lnTo>
                <a:lnTo>
                  <a:pt x="420" y="114"/>
                </a:lnTo>
                <a:lnTo>
                  <a:pt x="393" y="113"/>
                </a:lnTo>
                <a:lnTo>
                  <a:pt x="368" y="113"/>
                </a:lnTo>
                <a:lnTo>
                  <a:pt x="343" y="113"/>
                </a:lnTo>
                <a:lnTo>
                  <a:pt x="320" y="112"/>
                </a:lnTo>
                <a:lnTo>
                  <a:pt x="298" y="112"/>
                </a:lnTo>
                <a:lnTo>
                  <a:pt x="277" y="111"/>
                </a:lnTo>
                <a:lnTo>
                  <a:pt x="248" y="111"/>
                </a:lnTo>
                <a:lnTo>
                  <a:pt x="220" y="111"/>
                </a:lnTo>
                <a:lnTo>
                  <a:pt x="195" y="110"/>
                </a:lnTo>
                <a:lnTo>
                  <a:pt x="173" y="110"/>
                </a:lnTo>
                <a:lnTo>
                  <a:pt x="131" y="111"/>
                </a:lnTo>
                <a:lnTo>
                  <a:pt x="96" y="113"/>
                </a:lnTo>
                <a:lnTo>
                  <a:pt x="80" y="115"/>
                </a:lnTo>
                <a:lnTo>
                  <a:pt x="66" y="117"/>
                </a:lnTo>
                <a:lnTo>
                  <a:pt x="54" y="120"/>
                </a:lnTo>
                <a:lnTo>
                  <a:pt x="43" y="124"/>
                </a:lnTo>
                <a:lnTo>
                  <a:pt x="32" y="129"/>
                </a:lnTo>
                <a:lnTo>
                  <a:pt x="24" y="135"/>
                </a:lnTo>
                <a:lnTo>
                  <a:pt x="16" y="142"/>
                </a:lnTo>
                <a:lnTo>
                  <a:pt x="11" y="150"/>
                </a:lnTo>
                <a:lnTo>
                  <a:pt x="6" y="161"/>
                </a:lnTo>
                <a:lnTo>
                  <a:pt x="3" y="171"/>
                </a:lnTo>
                <a:lnTo>
                  <a:pt x="1" y="184"/>
                </a:lnTo>
                <a:lnTo>
                  <a:pt x="0" y="198"/>
                </a:lnTo>
                <a:lnTo>
                  <a:pt x="1" y="211"/>
                </a:lnTo>
                <a:lnTo>
                  <a:pt x="4" y="223"/>
                </a:lnTo>
                <a:lnTo>
                  <a:pt x="6" y="228"/>
                </a:lnTo>
                <a:lnTo>
                  <a:pt x="8" y="233"/>
                </a:lnTo>
                <a:lnTo>
                  <a:pt x="11" y="238"/>
                </a:lnTo>
                <a:lnTo>
                  <a:pt x="14" y="242"/>
                </a:lnTo>
                <a:lnTo>
                  <a:pt x="22" y="249"/>
                </a:lnTo>
                <a:lnTo>
                  <a:pt x="31" y="256"/>
                </a:lnTo>
                <a:lnTo>
                  <a:pt x="43" y="261"/>
                </a:lnTo>
                <a:lnTo>
                  <a:pt x="55" y="265"/>
                </a:lnTo>
                <a:lnTo>
                  <a:pt x="69" y="269"/>
                </a:lnTo>
                <a:lnTo>
                  <a:pt x="84" y="271"/>
                </a:lnTo>
                <a:lnTo>
                  <a:pt x="101" y="273"/>
                </a:lnTo>
                <a:lnTo>
                  <a:pt x="120" y="275"/>
                </a:lnTo>
                <a:lnTo>
                  <a:pt x="159" y="277"/>
                </a:lnTo>
                <a:lnTo>
                  <a:pt x="205" y="278"/>
                </a:lnTo>
                <a:lnTo>
                  <a:pt x="229" y="278"/>
                </a:lnTo>
                <a:lnTo>
                  <a:pt x="254" y="278"/>
                </a:lnTo>
                <a:lnTo>
                  <a:pt x="280" y="279"/>
                </a:lnTo>
                <a:lnTo>
                  <a:pt x="308" y="280"/>
                </a:lnTo>
                <a:lnTo>
                  <a:pt x="151" y="426"/>
                </a:lnTo>
                <a:lnTo>
                  <a:pt x="72" y="426"/>
                </a:lnTo>
                <a:lnTo>
                  <a:pt x="65" y="426"/>
                </a:lnTo>
                <a:lnTo>
                  <a:pt x="58" y="428"/>
                </a:lnTo>
                <a:lnTo>
                  <a:pt x="51" y="429"/>
                </a:lnTo>
                <a:lnTo>
                  <a:pt x="44" y="432"/>
                </a:lnTo>
                <a:lnTo>
                  <a:pt x="37" y="435"/>
                </a:lnTo>
                <a:lnTo>
                  <a:pt x="31" y="438"/>
                </a:lnTo>
                <a:lnTo>
                  <a:pt x="26" y="442"/>
                </a:lnTo>
                <a:lnTo>
                  <a:pt x="21" y="447"/>
                </a:lnTo>
                <a:lnTo>
                  <a:pt x="16" y="452"/>
                </a:lnTo>
                <a:lnTo>
                  <a:pt x="12" y="457"/>
                </a:lnTo>
                <a:lnTo>
                  <a:pt x="9" y="463"/>
                </a:lnTo>
                <a:lnTo>
                  <a:pt x="6" y="470"/>
                </a:lnTo>
                <a:lnTo>
                  <a:pt x="3" y="477"/>
                </a:lnTo>
                <a:lnTo>
                  <a:pt x="2" y="484"/>
                </a:lnTo>
                <a:lnTo>
                  <a:pt x="1" y="491"/>
                </a:lnTo>
                <a:lnTo>
                  <a:pt x="0" y="498"/>
                </a:lnTo>
                <a:lnTo>
                  <a:pt x="1" y="508"/>
                </a:lnTo>
                <a:lnTo>
                  <a:pt x="3" y="517"/>
                </a:lnTo>
                <a:lnTo>
                  <a:pt x="5" y="525"/>
                </a:lnTo>
                <a:lnTo>
                  <a:pt x="9" y="533"/>
                </a:lnTo>
                <a:lnTo>
                  <a:pt x="14" y="541"/>
                </a:lnTo>
                <a:lnTo>
                  <a:pt x="19" y="547"/>
                </a:lnTo>
                <a:lnTo>
                  <a:pt x="25" y="552"/>
                </a:lnTo>
                <a:lnTo>
                  <a:pt x="32" y="557"/>
                </a:lnTo>
                <a:lnTo>
                  <a:pt x="40" y="562"/>
                </a:lnTo>
                <a:lnTo>
                  <a:pt x="48" y="566"/>
                </a:lnTo>
                <a:lnTo>
                  <a:pt x="57" y="570"/>
                </a:lnTo>
                <a:lnTo>
                  <a:pt x="66" y="573"/>
                </a:lnTo>
                <a:lnTo>
                  <a:pt x="84" y="579"/>
                </a:lnTo>
                <a:lnTo>
                  <a:pt x="102" y="585"/>
                </a:lnTo>
                <a:lnTo>
                  <a:pt x="113" y="589"/>
                </a:lnTo>
                <a:lnTo>
                  <a:pt x="123" y="591"/>
                </a:lnTo>
                <a:lnTo>
                  <a:pt x="126" y="602"/>
                </a:lnTo>
                <a:lnTo>
                  <a:pt x="129" y="611"/>
                </a:lnTo>
                <a:lnTo>
                  <a:pt x="134" y="629"/>
                </a:lnTo>
                <a:lnTo>
                  <a:pt x="140" y="647"/>
                </a:lnTo>
                <a:lnTo>
                  <a:pt x="144" y="656"/>
                </a:lnTo>
                <a:lnTo>
                  <a:pt x="148" y="666"/>
                </a:lnTo>
                <a:lnTo>
                  <a:pt x="152" y="674"/>
                </a:lnTo>
                <a:lnTo>
                  <a:pt x="157" y="681"/>
                </a:lnTo>
                <a:lnTo>
                  <a:pt x="162" y="688"/>
                </a:lnTo>
                <a:lnTo>
                  <a:pt x="168" y="694"/>
                </a:lnTo>
                <a:lnTo>
                  <a:pt x="174" y="700"/>
                </a:lnTo>
                <a:lnTo>
                  <a:pt x="181" y="705"/>
                </a:lnTo>
                <a:lnTo>
                  <a:pt x="189" y="709"/>
                </a:lnTo>
                <a:lnTo>
                  <a:pt x="197" y="711"/>
                </a:lnTo>
                <a:lnTo>
                  <a:pt x="206" y="713"/>
                </a:lnTo>
                <a:lnTo>
                  <a:pt x="216" y="714"/>
                </a:lnTo>
                <a:lnTo>
                  <a:pt x="224" y="713"/>
                </a:lnTo>
                <a:lnTo>
                  <a:pt x="232" y="712"/>
                </a:lnTo>
                <a:lnTo>
                  <a:pt x="239" y="709"/>
                </a:lnTo>
                <a:lnTo>
                  <a:pt x="245" y="706"/>
                </a:lnTo>
                <a:lnTo>
                  <a:pt x="251" y="702"/>
                </a:lnTo>
                <a:lnTo>
                  <a:pt x="257" y="698"/>
                </a:lnTo>
                <a:lnTo>
                  <a:pt x="263" y="693"/>
                </a:lnTo>
                <a:lnTo>
                  <a:pt x="268" y="687"/>
                </a:lnTo>
                <a:lnTo>
                  <a:pt x="272" y="681"/>
                </a:lnTo>
                <a:lnTo>
                  <a:pt x="276" y="674"/>
                </a:lnTo>
                <a:lnTo>
                  <a:pt x="280" y="668"/>
                </a:lnTo>
                <a:lnTo>
                  <a:pt x="283" y="659"/>
                </a:lnTo>
                <a:lnTo>
                  <a:pt x="285" y="652"/>
                </a:lnTo>
                <a:lnTo>
                  <a:pt x="287" y="645"/>
                </a:lnTo>
                <a:lnTo>
                  <a:pt x="288" y="637"/>
                </a:lnTo>
                <a:lnTo>
                  <a:pt x="288" y="630"/>
                </a:lnTo>
                <a:lnTo>
                  <a:pt x="288" y="563"/>
                </a:lnTo>
                <a:lnTo>
                  <a:pt x="434" y="406"/>
                </a:lnTo>
                <a:lnTo>
                  <a:pt x="435" y="434"/>
                </a:lnTo>
                <a:lnTo>
                  <a:pt x="436" y="460"/>
                </a:lnTo>
                <a:lnTo>
                  <a:pt x="437" y="486"/>
                </a:lnTo>
                <a:lnTo>
                  <a:pt x="437" y="509"/>
                </a:lnTo>
                <a:lnTo>
                  <a:pt x="438" y="555"/>
                </a:lnTo>
                <a:lnTo>
                  <a:pt x="440" y="595"/>
                </a:lnTo>
                <a:lnTo>
                  <a:pt x="441" y="614"/>
                </a:lnTo>
                <a:lnTo>
                  <a:pt x="443" y="630"/>
                </a:lnTo>
                <a:lnTo>
                  <a:pt x="446" y="645"/>
                </a:lnTo>
                <a:lnTo>
                  <a:pt x="449" y="659"/>
                </a:lnTo>
                <a:lnTo>
                  <a:pt x="453" y="672"/>
                </a:lnTo>
                <a:lnTo>
                  <a:pt x="459" y="683"/>
                </a:lnTo>
                <a:lnTo>
                  <a:pt x="465" y="692"/>
                </a:lnTo>
                <a:lnTo>
                  <a:pt x="472" y="700"/>
                </a:lnTo>
                <a:lnTo>
                  <a:pt x="476" y="703"/>
                </a:lnTo>
                <a:lnTo>
                  <a:pt x="481" y="706"/>
                </a:lnTo>
                <a:lnTo>
                  <a:pt x="487" y="708"/>
                </a:lnTo>
                <a:lnTo>
                  <a:pt x="492" y="710"/>
                </a:lnTo>
                <a:lnTo>
                  <a:pt x="503" y="713"/>
                </a:lnTo>
                <a:lnTo>
                  <a:pt x="517" y="714"/>
                </a:lnTo>
                <a:lnTo>
                  <a:pt x="526" y="713"/>
                </a:lnTo>
                <a:lnTo>
                  <a:pt x="535" y="713"/>
                </a:lnTo>
                <a:lnTo>
                  <a:pt x="543" y="711"/>
                </a:lnTo>
                <a:lnTo>
                  <a:pt x="552" y="709"/>
                </a:lnTo>
                <a:lnTo>
                  <a:pt x="559" y="707"/>
                </a:lnTo>
                <a:lnTo>
                  <a:pt x="565" y="703"/>
                </a:lnTo>
                <a:lnTo>
                  <a:pt x="571" y="699"/>
                </a:lnTo>
                <a:lnTo>
                  <a:pt x="576" y="695"/>
                </a:lnTo>
                <a:lnTo>
                  <a:pt x="581" y="688"/>
                </a:lnTo>
                <a:lnTo>
                  <a:pt x="586" y="681"/>
                </a:lnTo>
                <a:lnTo>
                  <a:pt x="590" y="673"/>
                </a:lnTo>
                <a:lnTo>
                  <a:pt x="594" y="662"/>
                </a:lnTo>
                <a:lnTo>
                  <a:pt x="597" y="652"/>
                </a:lnTo>
                <a:lnTo>
                  <a:pt x="599" y="640"/>
                </a:lnTo>
                <a:lnTo>
                  <a:pt x="601" y="627"/>
                </a:lnTo>
                <a:lnTo>
                  <a:pt x="602" y="612"/>
                </a:lnTo>
                <a:lnTo>
                  <a:pt x="604" y="578"/>
                </a:lnTo>
                <a:lnTo>
                  <a:pt x="604" y="539"/>
                </a:lnTo>
                <a:lnTo>
                  <a:pt x="604" y="493"/>
                </a:lnTo>
                <a:lnTo>
                  <a:pt x="603" y="439"/>
                </a:lnTo>
                <a:lnTo>
                  <a:pt x="602" y="419"/>
                </a:lnTo>
                <a:lnTo>
                  <a:pt x="602" y="396"/>
                </a:lnTo>
                <a:lnTo>
                  <a:pt x="601" y="373"/>
                </a:lnTo>
                <a:lnTo>
                  <a:pt x="601" y="349"/>
                </a:lnTo>
                <a:lnTo>
                  <a:pt x="601" y="323"/>
                </a:lnTo>
                <a:lnTo>
                  <a:pt x="600" y="297"/>
                </a:lnTo>
                <a:lnTo>
                  <a:pt x="600" y="268"/>
                </a:lnTo>
                <a:lnTo>
                  <a:pt x="600" y="240"/>
                </a:lnTo>
                <a:lnTo>
                  <a:pt x="693" y="146"/>
                </a:lnTo>
                <a:lnTo>
                  <a:pt x="699" y="139"/>
                </a:lnTo>
                <a:lnTo>
                  <a:pt x="705" y="132"/>
                </a:lnTo>
                <a:lnTo>
                  <a:pt x="709" y="125"/>
                </a:lnTo>
                <a:lnTo>
                  <a:pt x="712" y="117"/>
                </a:lnTo>
                <a:lnTo>
                  <a:pt x="715" y="109"/>
                </a:lnTo>
                <a:lnTo>
                  <a:pt x="717" y="101"/>
                </a:lnTo>
                <a:lnTo>
                  <a:pt x="718" y="93"/>
                </a:lnTo>
                <a:lnTo>
                  <a:pt x="719" y="84"/>
                </a:lnTo>
                <a:lnTo>
                  <a:pt x="718" y="75"/>
                </a:lnTo>
                <a:lnTo>
                  <a:pt x="717" y="67"/>
                </a:lnTo>
                <a:lnTo>
                  <a:pt x="715" y="59"/>
                </a:lnTo>
                <a:lnTo>
                  <a:pt x="712" y="51"/>
                </a:lnTo>
                <a:lnTo>
                  <a:pt x="709" y="43"/>
                </a:lnTo>
                <a:lnTo>
                  <a:pt x="705" y="36"/>
                </a:lnTo>
                <a:lnTo>
                  <a:pt x="699" y="29"/>
                </a:lnTo>
                <a:lnTo>
                  <a:pt x="693" y="21"/>
                </a:lnTo>
                <a:close/>
              </a:path>
            </a:pathLst>
          </a:custGeom>
          <a:solidFill>
            <a:srgbClr val="0C344C"/>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68" name="Google Shape;368;p31"/>
          <p:cNvSpPr/>
          <p:nvPr/>
        </p:nvSpPr>
        <p:spPr>
          <a:xfrm rot="2700000">
            <a:off x="3127169" y="3058688"/>
            <a:ext cx="287437" cy="285842"/>
          </a:xfrm>
          <a:custGeom>
            <a:rect b="b" l="l" r="r" t="t"/>
            <a:pathLst>
              <a:path extrusionOk="0" h="714" w="719">
                <a:moveTo>
                  <a:pt x="693" y="21"/>
                </a:moveTo>
                <a:lnTo>
                  <a:pt x="688" y="16"/>
                </a:lnTo>
                <a:lnTo>
                  <a:pt x="682" y="12"/>
                </a:lnTo>
                <a:lnTo>
                  <a:pt x="675" y="8"/>
                </a:lnTo>
                <a:lnTo>
                  <a:pt x="666" y="5"/>
                </a:lnTo>
                <a:lnTo>
                  <a:pt x="658" y="3"/>
                </a:lnTo>
                <a:lnTo>
                  <a:pt x="649" y="1"/>
                </a:lnTo>
                <a:lnTo>
                  <a:pt x="640" y="0"/>
                </a:lnTo>
                <a:lnTo>
                  <a:pt x="631" y="0"/>
                </a:lnTo>
                <a:lnTo>
                  <a:pt x="621" y="0"/>
                </a:lnTo>
                <a:lnTo>
                  <a:pt x="612" y="1"/>
                </a:lnTo>
                <a:lnTo>
                  <a:pt x="603" y="3"/>
                </a:lnTo>
                <a:lnTo>
                  <a:pt x="595" y="5"/>
                </a:lnTo>
                <a:lnTo>
                  <a:pt x="587" y="8"/>
                </a:lnTo>
                <a:lnTo>
                  <a:pt x="580" y="12"/>
                </a:lnTo>
                <a:lnTo>
                  <a:pt x="574" y="16"/>
                </a:lnTo>
                <a:lnTo>
                  <a:pt x="568" y="21"/>
                </a:lnTo>
                <a:lnTo>
                  <a:pt x="475" y="114"/>
                </a:lnTo>
                <a:lnTo>
                  <a:pt x="447" y="114"/>
                </a:lnTo>
                <a:lnTo>
                  <a:pt x="420" y="114"/>
                </a:lnTo>
                <a:lnTo>
                  <a:pt x="393" y="113"/>
                </a:lnTo>
                <a:lnTo>
                  <a:pt x="368" y="113"/>
                </a:lnTo>
                <a:lnTo>
                  <a:pt x="343" y="113"/>
                </a:lnTo>
                <a:lnTo>
                  <a:pt x="320" y="112"/>
                </a:lnTo>
                <a:lnTo>
                  <a:pt x="298" y="112"/>
                </a:lnTo>
                <a:lnTo>
                  <a:pt x="277" y="111"/>
                </a:lnTo>
                <a:lnTo>
                  <a:pt x="248" y="111"/>
                </a:lnTo>
                <a:lnTo>
                  <a:pt x="220" y="111"/>
                </a:lnTo>
                <a:lnTo>
                  <a:pt x="195" y="110"/>
                </a:lnTo>
                <a:lnTo>
                  <a:pt x="173" y="110"/>
                </a:lnTo>
                <a:lnTo>
                  <a:pt x="131" y="111"/>
                </a:lnTo>
                <a:lnTo>
                  <a:pt x="96" y="113"/>
                </a:lnTo>
                <a:lnTo>
                  <a:pt x="80" y="115"/>
                </a:lnTo>
                <a:lnTo>
                  <a:pt x="66" y="117"/>
                </a:lnTo>
                <a:lnTo>
                  <a:pt x="54" y="120"/>
                </a:lnTo>
                <a:lnTo>
                  <a:pt x="43" y="124"/>
                </a:lnTo>
                <a:lnTo>
                  <a:pt x="32" y="129"/>
                </a:lnTo>
                <a:lnTo>
                  <a:pt x="24" y="135"/>
                </a:lnTo>
                <a:lnTo>
                  <a:pt x="16" y="142"/>
                </a:lnTo>
                <a:lnTo>
                  <a:pt x="11" y="150"/>
                </a:lnTo>
                <a:lnTo>
                  <a:pt x="6" y="161"/>
                </a:lnTo>
                <a:lnTo>
                  <a:pt x="3" y="171"/>
                </a:lnTo>
                <a:lnTo>
                  <a:pt x="1" y="184"/>
                </a:lnTo>
                <a:lnTo>
                  <a:pt x="0" y="198"/>
                </a:lnTo>
                <a:lnTo>
                  <a:pt x="1" y="211"/>
                </a:lnTo>
                <a:lnTo>
                  <a:pt x="4" y="223"/>
                </a:lnTo>
                <a:lnTo>
                  <a:pt x="6" y="228"/>
                </a:lnTo>
                <a:lnTo>
                  <a:pt x="8" y="233"/>
                </a:lnTo>
                <a:lnTo>
                  <a:pt x="11" y="238"/>
                </a:lnTo>
                <a:lnTo>
                  <a:pt x="14" y="242"/>
                </a:lnTo>
                <a:lnTo>
                  <a:pt x="22" y="249"/>
                </a:lnTo>
                <a:lnTo>
                  <a:pt x="31" y="256"/>
                </a:lnTo>
                <a:lnTo>
                  <a:pt x="43" y="261"/>
                </a:lnTo>
                <a:lnTo>
                  <a:pt x="55" y="265"/>
                </a:lnTo>
                <a:lnTo>
                  <a:pt x="69" y="269"/>
                </a:lnTo>
                <a:lnTo>
                  <a:pt x="84" y="271"/>
                </a:lnTo>
                <a:lnTo>
                  <a:pt x="101" y="273"/>
                </a:lnTo>
                <a:lnTo>
                  <a:pt x="120" y="275"/>
                </a:lnTo>
                <a:lnTo>
                  <a:pt x="159" y="277"/>
                </a:lnTo>
                <a:lnTo>
                  <a:pt x="205" y="278"/>
                </a:lnTo>
                <a:lnTo>
                  <a:pt x="229" y="278"/>
                </a:lnTo>
                <a:lnTo>
                  <a:pt x="254" y="278"/>
                </a:lnTo>
                <a:lnTo>
                  <a:pt x="280" y="279"/>
                </a:lnTo>
                <a:lnTo>
                  <a:pt x="308" y="280"/>
                </a:lnTo>
                <a:lnTo>
                  <a:pt x="151" y="426"/>
                </a:lnTo>
                <a:lnTo>
                  <a:pt x="72" y="426"/>
                </a:lnTo>
                <a:lnTo>
                  <a:pt x="65" y="426"/>
                </a:lnTo>
                <a:lnTo>
                  <a:pt x="58" y="428"/>
                </a:lnTo>
                <a:lnTo>
                  <a:pt x="51" y="429"/>
                </a:lnTo>
                <a:lnTo>
                  <a:pt x="44" y="432"/>
                </a:lnTo>
                <a:lnTo>
                  <a:pt x="37" y="435"/>
                </a:lnTo>
                <a:lnTo>
                  <a:pt x="31" y="438"/>
                </a:lnTo>
                <a:lnTo>
                  <a:pt x="26" y="442"/>
                </a:lnTo>
                <a:lnTo>
                  <a:pt x="21" y="447"/>
                </a:lnTo>
                <a:lnTo>
                  <a:pt x="16" y="452"/>
                </a:lnTo>
                <a:lnTo>
                  <a:pt x="12" y="457"/>
                </a:lnTo>
                <a:lnTo>
                  <a:pt x="9" y="463"/>
                </a:lnTo>
                <a:lnTo>
                  <a:pt x="6" y="470"/>
                </a:lnTo>
                <a:lnTo>
                  <a:pt x="3" y="477"/>
                </a:lnTo>
                <a:lnTo>
                  <a:pt x="2" y="484"/>
                </a:lnTo>
                <a:lnTo>
                  <a:pt x="1" y="491"/>
                </a:lnTo>
                <a:lnTo>
                  <a:pt x="0" y="498"/>
                </a:lnTo>
                <a:lnTo>
                  <a:pt x="1" y="508"/>
                </a:lnTo>
                <a:lnTo>
                  <a:pt x="3" y="517"/>
                </a:lnTo>
                <a:lnTo>
                  <a:pt x="5" y="525"/>
                </a:lnTo>
                <a:lnTo>
                  <a:pt x="9" y="533"/>
                </a:lnTo>
                <a:lnTo>
                  <a:pt x="14" y="541"/>
                </a:lnTo>
                <a:lnTo>
                  <a:pt x="19" y="547"/>
                </a:lnTo>
                <a:lnTo>
                  <a:pt x="25" y="552"/>
                </a:lnTo>
                <a:lnTo>
                  <a:pt x="32" y="557"/>
                </a:lnTo>
                <a:lnTo>
                  <a:pt x="40" y="562"/>
                </a:lnTo>
                <a:lnTo>
                  <a:pt x="48" y="566"/>
                </a:lnTo>
                <a:lnTo>
                  <a:pt x="57" y="570"/>
                </a:lnTo>
                <a:lnTo>
                  <a:pt x="66" y="573"/>
                </a:lnTo>
                <a:lnTo>
                  <a:pt x="84" y="579"/>
                </a:lnTo>
                <a:lnTo>
                  <a:pt x="102" y="585"/>
                </a:lnTo>
                <a:lnTo>
                  <a:pt x="113" y="589"/>
                </a:lnTo>
                <a:lnTo>
                  <a:pt x="123" y="591"/>
                </a:lnTo>
                <a:lnTo>
                  <a:pt x="126" y="602"/>
                </a:lnTo>
                <a:lnTo>
                  <a:pt x="129" y="611"/>
                </a:lnTo>
                <a:lnTo>
                  <a:pt x="134" y="629"/>
                </a:lnTo>
                <a:lnTo>
                  <a:pt x="140" y="647"/>
                </a:lnTo>
                <a:lnTo>
                  <a:pt x="144" y="656"/>
                </a:lnTo>
                <a:lnTo>
                  <a:pt x="148" y="666"/>
                </a:lnTo>
                <a:lnTo>
                  <a:pt x="152" y="674"/>
                </a:lnTo>
                <a:lnTo>
                  <a:pt x="157" y="681"/>
                </a:lnTo>
                <a:lnTo>
                  <a:pt x="162" y="688"/>
                </a:lnTo>
                <a:lnTo>
                  <a:pt x="168" y="694"/>
                </a:lnTo>
                <a:lnTo>
                  <a:pt x="174" y="700"/>
                </a:lnTo>
                <a:lnTo>
                  <a:pt x="181" y="705"/>
                </a:lnTo>
                <a:lnTo>
                  <a:pt x="189" y="709"/>
                </a:lnTo>
                <a:lnTo>
                  <a:pt x="197" y="711"/>
                </a:lnTo>
                <a:lnTo>
                  <a:pt x="206" y="713"/>
                </a:lnTo>
                <a:lnTo>
                  <a:pt x="216" y="714"/>
                </a:lnTo>
                <a:lnTo>
                  <a:pt x="224" y="713"/>
                </a:lnTo>
                <a:lnTo>
                  <a:pt x="232" y="712"/>
                </a:lnTo>
                <a:lnTo>
                  <a:pt x="239" y="709"/>
                </a:lnTo>
                <a:lnTo>
                  <a:pt x="245" y="706"/>
                </a:lnTo>
                <a:lnTo>
                  <a:pt x="251" y="702"/>
                </a:lnTo>
                <a:lnTo>
                  <a:pt x="257" y="698"/>
                </a:lnTo>
                <a:lnTo>
                  <a:pt x="263" y="693"/>
                </a:lnTo>
                <a:lnTo>
                  <a:pt x="268" y="687"/>
                </a:lnTo>
                <a:lnTo>
                  <a:pt x="272" y="681"/>
                </a:lnTo>
                <a:lnTo>
                  <a:pt x="276" y="674"/>
                </a:lnTo>
                <a:lnTo>
                  <a:pt x="280" y="668"/>
                </a:lnTo>
                <a:lnTo>
                  <a:pt x="283" y="659"/>
                </a:lnTo>
                <a:lnTo>
                  <a:pt x="285" y="652"/>
                </a:lnTo>
                <a:lnTo>
                  <a:pt x="287" y="645"/>
                </a:lnTo>
                <a:lnTo>
                  <a:pt x="288" y="637"/>
                </a:lnTo>
                <a:lnTo>
                  <a:pt x="288" y="630"/>
                </a:lnTo>
                <a:lnTo>
                  <a:pt x="288" y="563"/>
                </a:lnTo>
                <a:lnTo>
                  <a:pt x="434" y="406"/>
                </a:lnTo>
                <a:lnTo>
                  <a:pt x="435" y="434"/>
                </a:lnTo>
                <a:lnTo>
                  <a:pt x="436" y="460"/>
                </a:lnTo>
                <a:lnTo>
                  <a:pt x="437" y="486"/>
                </a:lnTo>
                <a:lnTo>
                  <a:pt x="437" y="509"/>
                </a:lnTo>
                <a:lnTo>
                  <a:pt x="438" y="555"/>
                </a:lnTo>
                <a:lnTo>
                  <a:pt x="440" y="595"/>
                </a:lnTo>
                <a:lnTo>
                  <a:pt x="441" y="614"/>
                </a:lnTo>
                <a:lnTo>
                  <a:pt x="443" y="630"/>
                </a:lnTo>
                <a:lnTo>
                  <a:pt x="446" y="645"/>
                </a:lnTo>
                <a:lnTo>
                  <a:pt x="449" y="659"/>
                </a:lnTo>
                <a:lnTo>
                  <a:pt x="453" y="672"/>
                </a:lnTo>
                <a:lnTo>
                  <a:pt x="459" y="683"/>
                </a:lnTo>
                <a:lnTo>
                  <a:pt x="465" y="692"/>
                </a:lnTo>
                <a:lnTo>
                  <a:pt x="472" y="700"/>
                </a:lnTo>
                <a:lnTo>
                  <a:pt x="476" y="703"/>
                </a:lnTo>
                <a:lnTo>
                  <a:pt x="481" y="706"/>
                </a:lnTo>
                <a:lnTo>
                  <a:pt x="487" y="708"/>
                </a:lnTo>
                <a:lnTo>
                  <a:pt x="492" y="710"/>
                </a:lnTo>
                <a:lnTo>
                  <a:pt x="503" y="713"/>
                </a:lnTo>
                <a:lnTo>
                  <a:pt x="517" y="714"/>
                </a:lnTo>
                <a:lnTo>
                  <a:pt x="526" y="713"/>
                </a:lnTo>
                <a:lnTo>
                  <a:pt x="535" y="713"/>
                </a:lnTo>
                <a:lnTo>
                  <a:pt x="543" y="711"/>
                </a:lnTo>
                <a:lnTo>
                  <a:pt x="552" y="709"/>
                </a:lnTo>
                <a:lnTo>
                  <a:pt x="559" y="707"/>
                </a:lnTo>
                <a:lnTo>
                  <a:pt x="565" y="703"/>
                </a:lnTo>
                <a:lnTo>
                  <a:pt x="571" y="699"/>
                </a:lnTo>
                <a:lnTo>
                  <a:pt x="576" y="695"/>
                </a:lnTo>
                <a:lnTo>
                  <a:pt x="581" y="688"/>
                </a:lnTo>
                <a:lnTo>
                  <a:pt x="586" y="681"/>
                </a:lnTo>
                <a:lnTo>
                  <a:pt x="590" y="673"/>
                </a:lnTo>
                <a:lnTo>
                  <a:pt x="594" y="662"/>
                </a:lnTo>
                <a:lnTo>
                  <a:pt x="597" y="652"/>
                </a:lnTo>
                <a:lnTo>
                  <a:pt x="599" y="640"/>
                </a:lnTo>
                <a:lnTo>
                  <a:pt x="601" y="627"/>
                </a:lnTo>
                <a:lnTo>
                  <a:pt x="602" y="612"/>
                </a:lnTo>
                <a:lnTo>
                  <a:pt x="604" y="578"/>
                </a:lnTo>
                <a:lnTo>
                  <a:pt x="604" y="539"/>
                </a:lnTo>
                <a:lnTo>
                  <a:pt x="604" y="493"/>
                </a:lnTo>
                <a:lnTo>
                  <a:pt x="603" y="439"/>
                </a:lnTo>
                <a:lnTo>
                  <a:pt x="602" y="419"/>
                </a:lnTo>
                <a:lnTo>
                  <a:pt x="602" y="396"/>
                </a:lnTo>
                <a:lnTo>
                  <a:pt x="601" y="373"/>
                </a:lnTo>
                <a:lnTo>
                  <a:pt x="601" y="349"/>
                </a:lnTo>
                <a:lnTo>
                  <a:pt x="601" y="323"/>
                </a:lnTo>
                <a:lnTo>
                  <a:pt x="600" y="297"/>
                </a:lnTo>
                <a:lnTo>
                  <a:pt x="600" y="268"/>
                </a:lnTo>
                <a:lnTo>
                  <a:pt x="600" y="240"/>
                </a:lnTo>
                <a:lnTo>
                  <a:pt x="693" y="146"/>
                </a:lnTo>
                <a:lnTo>
                  <a:pt x="699" y="139"/>
                </a:lnTo>
                <a:lnTo>
                  <a:pt x="705" y="132"/>
                </a:lnTo>
                <a:lnTo>
                  <a:pt x="709" y="125"/>
                </a:lnTo>
                <a:lnTo>
                  <a:pt x="712" y="117"/>
                </a:lnTo>
                <a:lnTo>
                  <a:pt x="715" y="109"/>
                </a:lnTo>
                <a:lnTo>
                  <a:pt x="717" y="101"/>
                </a:lnTo>
                <a:lnTo>
                  <a:pt x="718" y="93"/>
                </a:lnTo>
                <a:lnTo>
                  <a:pt x="719" y="84"/>
                </a:lnTo>
                <a:lnTo>
                  <a:pt x="718" y="75"/>
                </a:lnTo>
                <a:lnTo>
                  <a:pt x="717" y="67"/>
                </a:lnTo>
                <a:lnTo>
                  <a:pt x="715" y="59"/>
                </a:lnTo>
                <a:lnTo>
                  <a:pt x="712" y="51"/>
                </a:lnTo>
                <a:lnTo>
                  <a:pt x="709" y="43"/>
                </a:lnTo>
                <a:lnTo>
                  <a:pt x="705" y="36"/>
                </a:lnTo>
                <a:lnTo>
                  <a:pt x="699" y="29"/>
                </a:lnTo>
                <a:lnTo>
                  <a:pt x="693" y="21"/>
                </a:lnTo>
                <a:close/>
              </a:path>
            </a:pathLst>
          </a:custGeom>
          <a:solidFill>
            <a:srgbClr val="0C344C"/>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69" name="Google Shape;369;p31"/>
          <p:cNvSpPr/>
          <p:nvPr/>
        </p:nvSpPr>
        <p:spPr>
          <a:xfrm rot="2700000">
            <a:off x="5595882" y="3058700"/>
            <a:ext cx="287437" cy="285842"/>
          </a:xfrm>
          <a:custGeom>
            <a:rect b="b" l="l" r="r" t="t"/>
            <a:pathLst>
              <a:path extrusionOk="0" h="714" w="719">
                <a:moveTo>
                  <a:pt x="693" y="21"/>
                </a:moveTo>
                <a:lnTo>
                  <a:pt x="688" y="16"/>
                </a:lnTo>
                <a:lnTo>
                  <a:pt x="682" y="12"/>
                </a:lnTo>
                <a:lnTo>
                  <a:pt x="675" y="8"/>
                </a:lnTo>
                <a:lnTo>
                  <a:pt x="666" y="5"/>
                </a:lnTo>
                <a:lnTo>
                  <a:pt x="658" y="3"/>
                </a:lnTo>
                <a:lnTo>
                  <a:pt x="649" y="1"/>
                </a:lnTo>
                <a:lnTo>
                  <a:pt x="640" y="0"/>
                </a:lnTo>
                <a:lnTo>
                  <a:pt x="631" y="0"/>
                </a:lnTo>
                <a:lnTo>
                  <a:pt x="621" y="0"/>
                </a:lnTo>
                <a:lnTo>
                  <a:pt x="612" y="1"/>
                </a:lnTo>
                <a:lnTo>
                  <a:pt x="603" y="3"/>
                </a:lnTo>
                <a:lnTo>
                  <a:pt x="595" y="5"/>
                </a:lnTo>
                <a:lnTo>
                  <a:pt x="587" y="8"/>
                </a:lnTo>
                <a:lnTo>
                  <a:pt x="580" y="12"/>
                </a:lnTo>
                <a:lnTo>
                  <a:pt x="574" y="16"/>
                </a:lnTo>
                <a:lnTo>
                  <a:pt x="568" y="21"/>
                </a:lnTo>
                <a:lnTo>
                  <a:pt x="475" y="114"/>
                </a:lnTo>
                <a:lnTo>
                  <a:pt x="447" y="114"/>
                </a:lnTo>
                <a:lnTo>
                  <a:pt x="420" y="114"/>
                </a:lnTo>
                <a:lnTo>
                  <a:pt x="393" y="113"/>
                </a:lnTo>
                <a:lnTo>
                  <a:pt x="368" y="113"/>
                </a:lnTo>
                <a:lnTo>
                  <a:pt x="343" y="113"/>
                </a:lnTo>
                <a:lnTo>
                  <a:pt x="320" y="112"/>
                </a:lnTo>
                <a:lnTo>
                  <a:pt x="298" y="112"/>
                </a:lnTo>
                <a:lnTo>
                  <a:pt x="277" y="111"/>
                </a:lnTo>
                <a:lnTo>
                  <a:pt x="248" y="111"/>
                </a:lnTo>
                <a:lnTo>
                  <a:pt x="220" y="111"/>
                </a:lnTo>
                <a:lnTo>
                  <a:pt x="195" y="110"/>
                </a:lnTo>
                <a:lnTo>
                  <a:pt x="173" y="110"/>
                </a:lnTo>
                <a:lnTo>
                  <a:pt x="131" y="111"/>
                </a:lnTo>
                <a:lnTo>
                  <a:pt x="96" y="113"/>
                </a:lnTo>
                <a:lnTo>
                  <a:pt x="80" y="115"/>
                </a:lnTo>
                <a:lnTo>
                  <a:pt x="66" y="117"/>
                </a:lnTo>
                <a:lnTo>
                  <a:pt x="54" y="120"/>
                </a:lnTo>
                <a:lnTo>
                  <a:pt x="43" y="124"/>
                </a:lnTo>
                <a:lnTo>
                  <a:pt x="32" y="129"/>
                </a:lnTo>
                <a:lnTo>
                  <a:pt x="24" y="135"/>
                </a:lnTo>
                <a:lnTo>
                  <a:pt x="16" y="142"/>
                </a:lnTo>
                <a:lnTo>
                  <a:pt x="11" y="150"/>
                </a:lnTo>
                <a:lnTo>
                  <a:pt x="6" y="161"/>
                </a:lnTo>
                <a:lnTo>
                  <a:pt x="3" y="171"/>
                </a:lnTo>
                <a:lnTo>
                  <a:pt x="1" y="184"/>
                </a:lnTo>
                <a:lnTo>
                  <a:pt x="0" y="198"/>
                </a:lnTo>
                <a:lnTo>
                  <a:pt x="1" y="211"/>
                </a:lnTo>
                <a:lnTo>
                  <a:pt x="4" y="223"/>
                </a:lnTo>
                <a:lnTo>
                  <a:pt x="6" y="228"/>
                </a:lnTo>
                <a:lnTo>
                  <a:pt x="8" y="233"/>
                </a:lnTo>
                <a:lnTo>
                  <a:pt x="11" y="238"/>
                </a:lnTo>
                <a:lnTo>
                  <a:pt x="14" y="242"/>
                </a:lnTo>
                <a:lnTo>
                  <a:pt x="22" y="249"/>
                </a:lnTo>
                <a:lnTo>
                  <a:pt x="31" y="256"/>
                </a:lnTo>
                <a:lnTo>
                  <a:pt x="43" y="261"/>
                </a:lnTo>
                <a:lnTo>
                  <a:pt x="55" y="265"/>
                </a:lnTo>
                <a:lnTo>
                  <a:pt x="69" y="269"/>
                </a:lnTo>
                <a:lnTo>
                  <a:pt x="84" y="271"/>
                </a:lnTo>
                <a:lnTo>
                  <a:pt x="101" y="273"/>
                </a:lnTo>
                <a:lnTo>
                  <a:pt x="120" y="275"/>
                </a:lnTo>
                <a:lnTo>
                  <a:pt x="159" y="277"/>
                </a:lnTo>
                <a:lnTo>
                  <a:pt x="205" y="278"/>
                </a:lnTo>
                <a:lnTo>
                  <a:pt x="229" y="278"/>
                </a:lnTo>
                <a:lnTo>
                  <a:pt x="254" y="278"/>
                </a:lnTo>
                <a:lnTo>
                  <a:pt x="280" y="279"/>
                </a:lnTo>
                <a:lnTo>
                  <a:pt x="308" y="280"/>
                </a:lnTo>
                <a:lnTo>
                  <a:pt x="151" y="426"/>
                </a:lnTo>
                <a:lnTo>
                  <a:pt x="72" y="426"/>
                </a:lnTo>
                <a:lnTo>
                  <a:pt x="65" y="426"/>
                </a:lnTo>
                <a:lnTo>
                  <a:pt x="58" y="428"/>
                </a:lnTo>
                <a:lnTo>
                  <a:pt x="51" y="429"/>
                </a:lnTo>
                <a:lnTo>
                  <a:pt x="44" y="432"/>
                </a:lnTo>
                <a:lnTo>
                  <a:pt x="37" y="435"/>
                </a:lnTo>
                <a:lnTo>
                  <a:pt x="31" y="438"/>
                </a:lnTo>
                <a:lnTo>
                  <a:pt x="26" y="442"/>
                </a:lnTo>
                <a:lnTo>
                  <a:pt x="21" y="447"/>
                </a:lnTo>
                <a:lnTo>
                  <a:pt x="16" y="452"/>
                </a:lnTo>
                <a:lnTo>
                  <a:pt x="12" y="457"/>
                </a:lnTo>
                <a:lnTo>
                  <a:pt x="9" y="463"/>
                </a:lnTo>
                <a:lnTo>
                  <a:pt x="6" y="470"/>
                </a:lnTo>
                <a:lnTo>
                  <a:pt x="3" y="477"/>
                </a:lnTo>
                <a:lnTo>
                  <a:pt x="2" y="484"/>
                </a:lnTo>
                <a:lnTo>
                  <a:pt x="1" y="491"/>
                </a:lnTo>
                <a:lnTo>
                  <a:pt x="0" y="498"/>
                </a:lnTo>
                <a:lnTo>
                  <a:pt x="1" y="508"/>
                </a:lnTo>
                <a:lnTo>
                  <a:pt x="3" y="517"/>
                </a:lnTo>
                <a:lnTo>
                  <a:pt x="5" y="525"/>
                </a:lnTo>
                <a:lnTo>
                  <a:pt x="9" y="533"/>
                </a:lnTo>
                <a:lnTo>
                  <a:pt x="14" y="541"/>
                </a:lnTo>
                <a:lnTo>
                  <a:pt x="19" y="547"/>
                </a:lnTo>
                <a:lnTo>
                  <a:pt x="25" y="552"/>
                </a:lnTo>
                <a:lnTo>
                  <a:pt x="32" y="557"/>
                </a:lnTo>
                <a:lnTo>
                  <a:pt x="40" y="562"/>
                </a:lnTo>
                <a:lnTo>
                  <a:pt x="48" y="566"/>
                </a:lnTo>
                <a:lnTo>
                  <a:pt x="57" y="570"/>
                </a:lnTo>
                <a:lnTo>
                  <a:pt x="66" y="573"/>
                </a:lnTo>
                <a:lnTo>
                  <a:pt x="84" y="579"/>
                </a:lnTo>
                <a:lnTo>
                  <a:pt x="102" y="585"/>
                </a:lnTo>
                <a:lnTo>
                  <a:pt x="113" y="589"/>
                </a:lnTo>
                <a:lnTo>
                  <a:pt x="123" y="591"/>
                </a:lnTo>
                <a:lnTo>
                  <a:pt x="126" y="602"/>
                </a:lnTo>
                <a:lnTo>
                  <a:pt x="129" y="611"/>
                </a:lnTo>
                <a:lnTo>
                  <a:pt x="134" y="629"/>
                </a:lnTo>
                <a:lnTo>
                  <a:pt x="140" y="647"/>
                </a:lnTo>
                <a:lnTo>
                  <a:pt x="144" y="656"/>
                </a:lnTo>
                <a:lnTo>
                  <a:pt x="148" y="666"/>
                </a:lnTo>
                <a:lnTo>
                  <a:pt x="152" y="674"/>
                </a:lnTo>
                <a:lnTo>
                  <a:pt x="157" y="681"/>
                </a:lnTo>
                <a:lnTo>
                  <a:pt x="162" y="688"/>
                </a:lnTo>
                <a:lnTo>
                  <a:pt x="168" y="694"/>
                </a:lnTo>
                <a:lnTo>
                  <a:pt x="174" y="700"/>
                </a:lnTo>
                <a:lnTo>
                  <a:pt x="181" y="705"/>
                </a:lnTo>
                <a:lnTo>
                  <a:pt x="189" y="709"/>
                </a:lnTo>
                <a:lnTo>
                  <a:pt x="197" y="711"/>
                </a:lnTo>
                <a:lnTo>
                  <a:pt x="206" y="713"/>
                </a:lnTo>
                <a:lnTo>
                  <a:pt x="216" y="714"/>
                </a:lnTo>
                <a:lnTo>
                  <a:pt x="224" y="713"/>
                </a:lnTo>
                <a:lnTo>
                  <a:pt x="232" y="712"/>
                </a:lnTo>
                <a:lnTo>
                  <a:pt x="239" y="709"/>
                </a:lnTo>
                <a:lnTo>
                  <a:pt x="245" y="706"/>
                </a:lnTo>
                <a:lnTo>
                  <a:pt x="251" y="702"/>
                </a:lnTo>
                <a:lnTo>
                  <a:pt x="257" y="698"/>
                </a:lnTo>
                <a:lnTo>
                  <a:pt x="263" y="693"/>
                </a:lnTo>
                <a:lnTo>
                  <a:pt x="268" y="687"/>
                </a:lnTo>
                <a:lnTo>
                  <a:pt x="272" y="681"/>
                </a:lnTo>
                <a:lnTo>
                  <a:pt x="276" y="674"/>
                </a:lnTo>
                <a:lnTo>
                  <a:pt x="280" y="668"/>
                </a:lnTo>
                <a:lnTo>
                  <a:pt x="283" y="659"/>
                </a:lnTo>
                <a:lnTo>
                  <a:pt x="285" y="652"/>
                </a:lnTo>
                <a:lnTo>
                  <a:pt x="287" y="645"/>
                </a:lnTo>
                <a:lnTo>
                  <a:pt x="288" y="637"/>
                </a:lnTo>
                <a:lnTo>
                  <a:pt x="288" y="630"/>
                </a:lnTo>
                <a:lnTo>
                  <a:pt x="288" y="563"/>
                </a:lnTo>
                <a:lnTo>
                  <a:pt x="434" y="406"/>
                </a:lnTo>
                <a:lnTo>
                  <a:pt x="435" y="434"/>
                </a:lnTo>
                <a:lnTo>
                  <a:pt x="436" y="460"/>
                </a:lnTo>
                <a:lnTo>
                  <a:pt x="437" y="486"/>
                </a:lnTo>
                <a:lnTo>
                  <a:pt x="437" y="509"/>
                </a:lnTo>
                <a:lnTo>
                  <a:pt x="438" y="555"/>
                </a:lnTo>
                <a:lnTo>
                  <a:pt x="440" y="595"/>
                </a:lnTo>
                <a:lnTo>
                  <a:pt x="441" y="614"/>
                </a:lnTo>
                <a:lnTo>
                  <a:pt x="443" y="630"/>
                </a:lnTo>
                <a:lnTo>
                  <a:pt x="446" y="645"/>
                </a:lnTo>
                <a:lnTo>
                  <a:pt x="449" y="659"/>
                </a:lnTo>
                <a:lnTo>
                  <a:pt x="453" y="672"/>
                </a:lnTo>
                <a:lnTo>
                  <a:pt x="459" y="683"/>
                </a:lnTo>
                <a:lnTo>
                  <a:pt x="465" y="692"/>
                </a:lnTo>
                <a:lnTo>
                  <a:pt x="472" y="700"/>
                </a:lnTo>
                <a:lnTo>
                  <a:pt x="476" y="703"/>
                </a:lnTo>
                <a:lnTo>
                  <a:pt x="481" y="706"/>
                </a:lnTo>
                <a:lnTo>
                  <a:pt x="487" y="708"/>
                </a:lnTo>
                <a:lnTo>
                  <a:pt x="492" y="710"/>
                </a:lnTo>
                <a:lnTo>
                  <a:pt x="503" y="713"/>
                </a:lnTo>
                <a:lnTo>
                  <a:pt x="517" y="714"/>
                </a:lnTo>
                <a:lnTo>
                  <a:pt x="526" y="713"/>
                </a:lnTo>
                <a:lnTo>
                  <a:pt x="535" y="713"/>
                </a:lnTo>
                <a:lnTo>
                  <a:pt x="543" y="711"/>
                </a:lnTo>
                <a:lnTo>
                  <a:pt x="552" y="709"/>
                </a:lnTo>
                <a:lnTo>
                  <a:pt x="559" y="707"/>
                </a:lnTo>
                <a:lnTo>
                  <a:pt x="565" y="703"/>
                </a:lnTo>
                <a:lnTo>
                  <a:pt x="571" y="699"/>
                </a:lnTo>
                <a:lnTo>
                  <a:pt x="576" y="695"/>
                </a:lnTo>
                <a:lnTo>
                  <a:pt x="581" y="688"/>
                </a:lnTo>
                <a:lnTo>
                  <a:pt x="586" y="681"/>
                </a:lnTo>
                <a:lnTo>
                  <a:pt x="590" y="673"/>
                </a:lnTo>
                <a:lnTo>
                  <a:pt x="594" y="662"/>
                </a:lnTo>
                <a:lnTo>
                  <a:pt x="597" y="652"/>
                </a:lnTo>
                <a:lnTo>
                  <a:pt x="599" y="640"/>
                </a:lnTo>
                <a:lnTo>
                  <a:pt x="601" y="627"/>
                </a:lnTo>
                <a:lnTo>
                  <a:pt x="602" y="612"/>
                </a:lnTo>
                <a:lnTo>
                  <a:pt x="604" y="578"/>
                </a:lnTo>
                <a:lnTo>
                  <a:pt x="604" y="539"/>
                </a:lnTo>
                <a:lnTo>
                  <a:pt x="604" y="493"/>
                </a:lnTo>
                <a:lnTo>
                  <a:pt x="603" y="439"/>
                </a:lnTo>
                <a:lnTo>
                  <a:pt x="602" y="419"/>
                </a:lnTo>
                <a:lnTo>
                  <a:pt x="602" y="396"/>
                </a:lnTo>
                <a:lnTo>
                  <a:pt x="601" y="373"/>
                </a:lnTo>
                <a:lnTo>
                  <a:pt x="601" y="349"/>
                </a:lnTo>
                <a:lnTo>
                  <a:pt x="601" y="323"/>
                </a:lnTo>
                <a:lnTo>
                  <a:pt x="600" y="297"/>
                </a:lnTo>
                <a:lnTo>
                  <a:pt x="600" y="268"/>
                </a:lnTo>
                <a:lnTo>
                  <a:pt x="600" y="240"/>
                </a:lnTo>
                <a:lnTo>
                  <a:pt x="693" y="146"/>
                </a:lnTo>
                <a:lnTo>
                  <a:pt x="699" y="139"/>
                </a:lnTo>
                <a:lnTo>
                  <a:pt x="705" y="132"/>
                </a:lnTo>
                <a:lnTo>
                  <a:pt x="709" y="125"/>
                </a:lnTo>
                <a:lnTo>
                  <a:pt x="712" y="117"/>
                </a:lnTo>
                <a:lnTo>
                  <a:pt x="715" y="109"/>
                </a:lnTo>
                <a:lnTo>
                  <a:pt x="717" y="101"/>
                </a:lnTo>
                <a:lnTo>
                  <a:pt x="718" y="93"/>
                </a:lnTo>
                <a:lnTo>
                  <a:pt x="719" y="84"/>
                </a:lnTo>
                <a:lnTo>
                  <a:pt x="718" y="75"/>
                </a:lnTo>
                <a:lnTo>
                  <a:pt x="717" y="67"/>
                </a:lnTo>
                <a:lnTo>
                  <a:pt x="715" y="59"/>
                </a:lnTo>
                <a:lnTo>
                  <a:pt x="712" y="51"/>
                </a:lnTo>
                <a:lnTo>
                  <a:pt x="709" y="43"/>
                </a:lnTo>
                <a:lnTo>
                  <a:pt x="705" y="36"/>
                </a:lnTo>
                <a:lnTo>
                  <a:pt x="699" y="29"/>
                </a:lnTo>
                <a:lnTo>
                  <a:pt x="693" y="21"/>
                </a:lnTo>
                <a:close/>
              </a:path>
            </a:pathLst>
          </a:custGeom>
          <a:solidFill>
            <a:srgbClr val="0C344C"/>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3" name="Shape 373"/>
        <p:cNvGrpSpPr/>
        <p:nvPr/>
      </p:nvGrpSpPr>
      <p:grpSpPr>
        <a:xfrm>
          <a:off x="0" y="0"/>
          <a:ext cx="0" cy="0"/>
          <a:chOff x="0" y="0"/>
          <a:chExt cx="0" cy="0"/>
        </a:xfrm>
      </p:grpSpPr>
      <p:grpSp>
        <p:nvGrpSpPr>
          <p:cNvPr id="374" name="Google Shape;374;p32"/>
          <p:cNvGrpSpPr/>
          <p:nvPr/>
        </p:nvGrpSpPr>
        <p:grpSpPr>
          <a:xfrm>
            <a:off x="-11" y="0"/>
            <a:ext cx="930533" cy="361906"/>
            <a:chOff x="5401469" y="1588"/>
            <a:chExt cx="1389063" cy="540239"/>
          </a:xfrm>
        </p:grpSpPr>
        <p:sp>
          <p:nvSpPr>
            <p:cNvPr id="375" name="Google Shape;375;p32"/>
            <p:cNvSpPr/>
            <p:nvPr/>
          </p:nvSpPr>
          <p:spPr>
            <a:xfrm>
              <a:off x="5401469" y="1588"/>
              <a:ext cx="1205279" cy="540239"/>
            </a:xfrm>
            <a:custGeom>
              <a:rect b="b" l="l" r="r" t="t"/>
              <a:pathLst>
                <a:path extrusionOk="0" h="632" w="1410">
                  <a:moveTo>
                    <a:pt x="0" y="0"/>
                  </a:moveTo>
                  <a:lnTo>
                    <a:pt x="630" y="632"/>
                  </a:lnTo>
                  <a:lnTo>
                    <a:pt x="1410" y="632"/>
                  </a:lnTo>
                  <a:lnTo>
                    <a:pt x="780" y="0"/>
                  </a:lnTo>
                  <a:lnTo>
                    <a:pt x="0" y="0"/>
                  </a:lnTo>
                  <a:close/>
                </a:path>
              </a:pathLst>
            </a:custGeom>
            <a:gradFill>
              <a:gsLst>
                <a:gs pos="0">
                  <a:srgbClr val="0C344C"/>
                </a:gs>
                <a:gs pos="100000">
                  <a:srgbClr val="D80F79"/>
                </a:gs>
              </a:gsLst>
              <a:lin ang="0" scaled="0"/>
            </a:gra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76" name="Google Shape;376;p32"/>
            <p:cNvSpPr/>
            <p:nvPr/>
          </p:nvSpPr>
          <p:spPr>
            <a:xfrm>
              <a:off x="6252003" y="1588"/>
              <a:ext cx="538529" cy="426549"/>
            </a:xfrm>
            <a:custGeom>
              <a:rect b="b" l="l" r="r" t="t"/>
              <a:pathLst>
                <a:path extrusionOk="0" h="499" w="630">
                  <a:moveTo>
                    <a:pt x="0" y="0"/>
                  </a:moveTo>
                  <a:lnTo>
                    <a:pt x="498" y="499"/>
                  </a:lnTo>
                  <a:lnTo>
                    <a:pt x="630" y="499"/>
                  </a:lnTo>
                  <a:lnTo>
                    <a:pt x="132" y="0"/>
                  </a:lnTo>
                  <a:lnTo>
                    <a:pt x="0" y="0"/>
                  </a:lnTo>
                  <a:close/>
                </a:path>
              </a:pathLst>
            </a:custGeom>
            <a:solidFill>
              <a:srgbClr val="0C344C"/>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pic>
        <p:nvPicPr>
          <p:cNvPr id="377" name="Google Shape;377;p32"/>
          <p:cNvPicPr preferRelativeResize="0"/>
          <p:nvPr/>
        </p:nvPicPr>
        <p:blipFill>
          <a:blip r:embed="rId3">
            <a:alphaModFix/>
          </a:blip>
          <a:stretch>
            <a:fillRect/>
          </a:stretch>
        </p:blipFill>
        <p:spPr>
          <a:xfrm>
            <a:off x="4971700" y="0"/>
            <a:ext cx="4172301" cy="4666851"/>
          </a:xfrm>
          <a:prstGeom prst="rect">
            <a:avLst/>
          </a:prstGeom>
          <a:noFill/>
          <a:ln>
            <a:noFill/>
          </a:ln>
        </p:spPr>
      </p:pic>
      <p:sp>
        <p:nvSpPr>
          <p:cNvPr id="378" name="Google Shape;378;p32"/>
          <p:cNvSpPr txBox="1"/>
          <p:nvPr/>
        </p:nvSpPr>
        <p:spPr>
          <a:xfrm>
            <a:off x="930525" y="-44350"/>
            <a:ext cx="3358800" cy="74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500">
                <a:latin typeface="Times New Roman"/>
                <a:ea typeface="Times New Roman"/>
                <a:cs typeface="Times New Roman"/>
                <a:sym typeface="Times New Roman"/>
              </a:rPr>
              <a:t>HELPING HANDS</a:t>
            </a:r>
            <a:endParaRPr b="1" sz="2500">
              <a:latin typeface="Times New Roman"/>
              <a:ea typeface="Times New Roman"/>
              <a:cs typeface="Times New Roman"/>
              <a:sym typeface="Times New Roman"/>
            </a:endParaRPr>
          </a:p>
          <a:p>
            <a:pPr indent="0" lvl="0" marL="0" rtl="0" algn="l">
              <a:spcBef>
                <a:spcPts val="0"/>
              </a:spcBef>
              <a:spcAft>
                <a:spcPts val="0"/>
              </a:spcAft>
              <a:buNone/>
            </a:pPr>
            <a:r>
              <a:rPr b="1" lang="en" sz="2500">
                <a:latin typeface="Lobster"/>
                <a:ea typeface="Lobster"/>
                <a:cs typeface="Lobster"/>
                <a:sym typeface="Lobster"/>
              </a:rPr>
              <a:t>Problems :-</a:t>
            </a:r>
            <a:endParaRPr sz="2500">
              <a:latin typeface="Lobster"/>
              <a:ea typeface="Lobster"/>
              <a:cs typeface="Lobster"/>
              <a:sym typeface="Lobster"/>
            </a:endParaRPr>
          </a:p>
        </p:txBody>
      </p:sp>
      <p:sp>
        <p:nvSpPr>
          <p:cNvPr id="379" name="Google Shape;379;p32"/>
          <p:cNvSpPr txBox="1"/>
          <p:nvPr/>
        </p:nvSpPr>
        <p:spPr>
          <a:xfrm>
            <a:off x="133025" y="1097425"/>
            <a:ext cx="3547500" cy="107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Calibri"/>
              <a:ea typeface="Calibri"/>
              <a:cs typeface="Calibri"/>
              <a:sym typeface="Calibri"/>
            </a:endParaRPr>
          </a:p>
        </p:txBody>
      </p:sp>
      <p:sp>
        <p:nvSpPr>
          <p:cNvPr id="380" name="Google Shape;380;p32"/>
          <p:cNvSpPr txBox="1"/>
          <p:nvPr/>
        </p:nvSpPr>
        <p:spPr>
          <a:xfrm>
            <a:off x="279200" y="853000"/>
            <a:ext cx="4520700" cy="3744300"/>
          </a:xfrm>
          <a:prstGeom prst="rect">
            <a:avLst/>
          </a:prstGeom>
          <a:solidFill>
            <a:srgbClr val="FFFFFF"/>
          </a:solidFill>
          <a:ln>
            <a:noFill/>
          </a:ln>
        </p:spPr>
        <p:txBody>
          <a:bodyPr anchorCtr="0" anchor="t" bIns="91425" lIns="91425" spcFirstLastPara="1" rIns="91425" wrap="square" tIns="91425">
            <a:noAutofit/>
          </a:bodyPr>
          <a:lstStyle/>
          <a:p>
            <a:pPr indent="-342900" lvl="0" marL="457200" rtl="0" algn="l">
              <a:spcBef>
                <a:spcPts val="0"/>
              </a:spcBef>
              <a:spcAft>
                <a:spcPts val="0"/>
              </a:spcAft>
              <a:buSzPts val="1800"/>
              <a:buFont typeface="Calibri"/>
              <a:buChar char="★"/>
            </a:pPr>
            <a:r>
              <a:rPr b="1" lang="en" sz="1800">
                <a:latin typeface="Calibri"/>
                <a:ea typeface="Calibri"/>
                <a:cs typeface="Calibri"/>
                <a:sym typeface="Calibri"/>
              </a:rPr>
              <a:t>Facebook </a:t>
            </a:r>
            <a:r>
              <a:rPr lang="en" sz="1800">
                <a:latin typeface="Calibri"/>
                <a:ea typeface="Calibri"/>
                <a:cs typeface="Calibri"/>
                <a:sym typeface="Calibri"/>
              </a:rPr>
              <a:t>, whatsapp and other social media accounts are </a:t>
            </a:r>
            <a:r>
              <a:rPr b="1" lang="en" sz="1800">
                <a:latin typeface="Calibri"/>
                <a:ea typeface="Calibri"/>
                <a:cs typeface="Calibri"/>
                <a:sym typeface="Calibri"/>
              </a:rPr>
              <a:t>getting filled </a:t>
            </a:r>
            <a:r>
              <a:rPr lang="en" sz="1800">
                <a:latin typeface="Calibri"/>
                <a:ea typeface="Calibri"/>
                <a:cs typeface="Calibri"/>
                <a:sym typeface="Calibri"/>
              </a:rPr>
              <a:t>with the </a:t>
            </a:r>
            <a:r>
              <a:rPr b="1" lang="en" sz="1800">
                <a:latin typeface="Calibri"/>
                <a:ea typeface="Calibri"/>
                <a:cs typeface="Calibri"/>
                <a:sym typeface="Calibri"/>
              </a:rPr>
              <a:t>request</a:t>
            </a:r>
            <a:r>
              <a:rPr lang="en" sz="1800">
                <a:latin typeface="Calibri"/>
                <a:ea typeface="Calibri"/>
                <a:cs typeface="Calibri"/>
                <a:sym typeface="Calibri"/>
              </a:rPr>
              <a:t> </a:t>
            </a:r>
            <a:r>
              <a:rPr b="1" lang="en" sz="1800">
                <a:latin typeface="Calibri"/>
                <a:ea typeface="Calibri"/>
                <a:cs typeface="Calibri"/>
                <a:sym typeface="Calibri"/>
              </a:rPr>
              <a:t>of people who need help</a:t>
            </a:r>
            <a:r>
              <a:rPr lang="en" sz="1800">
                <a:latin typeface="Calibri"/>
                <a:ea typeface="Calibri"/>
                <a:cs typeface="Calibri"/>
                <a:sym typeface="Calibri"/>
              </a:rPr>
              <a:t>, but no proper actions are taking place  either the </a:t>
            </a:r>
            <a:r>
              <a:rPr b="1" lang="en" sz="1800">
                <a:latin typeface="Calibri"/>
                <a:ea typeface="Calibri"/>
                <a:cs typeface="Calibri"/>
                <a:sym typeface="Calibri"/>
              </a:rPr>
              <a:t>potential people</a:t>
            </a:r>
            <a:r>
              <a:rPr lang="en" sz="1800">
                <a:latin typeface="Calibri"/>
                <a:ea typeface="Calibri"/>
                <a:cs typeface="Calibri"/>
                <a:sym typeface="Calibri"/>
              </a:rPr>
              <a:t> living in that area </a:t>
            </a:r>
            <a:r>
              <a:rPr b="1" lang="en" sz="1800">
                <a:latin typeface="Calibri"/>
                <a:ea typeface="Calibri"/>
                <a:cs typeface="Calibri"/>
                <a:sym typeface="Calibri"/>
              </a:rPr>
              <a:t>are not able to find out</a:t>
            </a:r>
            <a:r>
              <a:rPr lang="en" sz="1800">
                <a:latin typeface="Calibri"/>
                <a:ea typeface="Calibri"/>
                <a:cs typeface="Calibri"/>
                <a:sym typeface="Calibri"/>
              </a:rPr>
              <a:t> or its getting </a:t>
            </a:r>
            <a:r>
              <a:rPr b="1" lang="en" sz="1800">
                <a:latin typeface="Calibri"/>
                <a:ea typeface="Calibri"/>
                <a:cs typeface="Calibri"/>
                <a:sym typeface="Calibri"/>
              </a:rPr>
              <a:t>lost</a:t>
            </a:r>
            <a:r>
              <a:rPr lang="en" sz="1800">
                <a:latin typeface="Calibri"/>
                <a:ea typeface="Calibri"/>
                <a:cs typeface="Calibri"/>
                <a:sym typeface="Calibri"/>
              </a:rPr>
              <a:t> like other messages do , and the same people continues to suffer .</a:t>
            </a:r>
            <a:endParaRPr sz="1800">
              <a:latin typeface="Calibri"/>
              <a:ea typeface="Calibri"/>
              <a:cs typeface="Calibri"/>
              <a:sym typeface="Calibri"/>
            </a:endParaRPr>
          </a:p>
          <a:p>
            <a:pPr indent="-342900" lvl="0" marL="457200" rtl="0" algn="l">
              <a:spcBef>
                <a:spcPts val="0"/>
              </a:spcBef>
              <a:spcAft>
                <a:spcPts val="0"/>
              </a:spcAft>
              <a:buSzPts val="1800"/>
              <a:buFont typeface="Calibri"/>
              <a:buChar char="★"/>
            </a:pPr>
            <a:r>
              <a:rPr lang="en" sz="1800">
                <a:solidFill>
                  <a:schemeClr val="dk1"/>
                </a:solidFill>
                <a:latin typeface="Calibri"/>
                <a:ea typeface="Calibri"/>
                <a:cs typeface="Calibri"/>
                <a:sym typeface="Calibri"/>
              </a:rPr>
              <a:t>Due to Coronavirus many </a:t>
            </a:r>
            <a:r>
              <a:rPr b="1" lang="en" sz="1800">
                <a:solidFill>
                  <a:schemeClr val="dk1"/>
                </a:solidFill>
                <a:latin typeface="Calibri"/>
                <a:ea typeface="Calibri"/>
                <a:cs typeface="Calibri"/>
                <a:sym typeface="Calibri"/>
              </a:rPr>
              <a:t>business closures</a:t>
            </a:r>
            <a:r>
              <a:rPr lang="en" sz="1800">
                <a:solidFill>
                  <a:schemeClr val="dk1"/>
                </a:solidFill>
                <a:latin typeface="Calibri"/>
                <a:ea typeface="Calibri"/>
                <a:cs typeface="Calibri"/>
                <a:sym typeface="Calibri"/>
              </a:rPr>
              <a:t> in various sectors, are </a:t>
            </a:r>
            <a:r>
              <a:rPr b="1" lang="en" sz="1800">
                <a:solidFill>
                  <a:schemeClr val="dk1"/>
                </a:solidFill>
                <a:latin typeface="Calibri"/>
                <a:ea typeface="Calibri"/>
                <a:cs typeface="Calibri"/>
                <a:sym typeface="Calibri"/>
              </a:rPr>
              <a:t>falling shortage of resources and materials</a:t>
            </a:r>
            <a:r>
              <a:rPr lang="en" sz="1800">
                <a:solidFill>
                  <a:schemeClr val="dk1"/>
                </a:solidFill>
                <a:latin typeface="Calibri"/>
                <a:ea typeface="Calibri"/>
                <a:cs typeface="Calibri"/>
                <a:sym typeface="Calibri"/>
              </a:rPr>
              <a:t> like medicine, grains, fruits and vegetables etc .</a:t>
            </a:r>
            <a:endParaRPr sz="1800">
              <a:latin typeface="Calibri"/>
              <a:ea typeface="Calibri"/>
              <a:cs typeface="Calibri"/>
              <a:sym typeface="Calibri"/>
            </a:endParaRPr>
          </a:p>
          <a:p>
            <a:pPr indent="0" lvl="0" marL="457200" rtl="0" algn="l">
              <a:spcBef>
                <a:spcPts val="1600"/>
              </a:spcBef>
              <a:spcAft>
                <a:spcPts val="0"/>
              </a:spcAft>
              <a:buNone/>
            </a:pPr>
            <a:r>
              <a:t/>
            </a:r>
            <a:endParaRPr b="1">
              <a:latin typeface="Lato"/>
              <a:ea typeface="Lato"/>
              <a:cs typeface="Lato"/>
              <a:sym typeface="Lato"/>
            </a:endParaRPr>
          </a:p>
          <a:p>
            <a:pPr indent="0" lvl="0" marL="0" rtl="0" algn="l">
              <a:spcBef>
                <a:spcPts val="1600"/>
              </a:spcBef>
              <a:spcAft>
                <a:spcPts val="1600"/>
              </a:spcAft>
              <a:buNone/>
            </a:pPr>
            <a:r>
              <a:rPr b="1" lang="en">
                <a:latin typeface="Lato"/>
                <a:ea typeface="Lato"/>
                <a:cs typeface="Lato"/>
                <a:sym typeface="Lato"/>
              </a:rPr>
              <a:t> </a:t>
            </a:r>
            <a:endParaRPr b="1">
              <a:latin typeface="Lato"/>
              <a:ea typeface="Lato"/>
              <a:cs typeface="Lato"/>
              <a:sym typeface="La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4" name="Shape 384"/>
        <p:cNvGrpSpPr/>
        <p:nvPr/>
      </p:nvGrpSpPr>
      <p:grpSpPr>
        <a:xfrm>
          <a:off x="0" y="0"/>
          <a:ext cx="0" cy="0"/>
          <a:chOff x="0" y="0"/>
          <a:chExt cx="0" cy="0"/>
        </a:xfrm>
      </p:grpSpPr>
      <p:pic>
        <p:nvPicPr>
          <p:cNvPr id="385" name="Google Shape;385;p33"/>
          <p:cNvPicPr preferRelativeResize="0"/>
          <p:nvPr/>
        </p:nvPicPr>
        <p:blipFill rotWithShape="1">
          <a:blip r:embed="rId3">
            <a:alphaModFix/>
          </a:blip>
          <a:srcRect b="1680" l="-1660" r="1660" t="-1680"/>
          <a:stretch/>
        </p:blipFill>
        <p:spPr>
          <a:xfrm>
            <a:off x="5024013" y="0"/>
            <a:ext cx="4009125" cy="2638275"/>
          </a:xfrm>
          <a:prstGeom prst="rect">
            <a:avLst/>
          </a:prstGeom>
          <a:noFill/>
          <a:ln cap="flat" cmpd="sng" w="9525">
            <a:solidFill>
              <a:srgbClr val="000000"/>
            </a:solidFill>
            <a:prstDash val="solid"/>
            <a:round/>
            <a:headEnd len="sm" w="sm" type="none"/>
            <a:tailEnd len="sm" w="sm" type="none"/>
          </a:ln>
        </p:spPr>
      </p:pic>
      <p:sp>
        <p:nvSpPr>
          <p:cNvPr id="386" name="Google Shape;386;p33"/>
          <p:cNvSpPr txBox="1"/>
          <p:nvPr/>
        </p:nvSpPr>
        <p:spPr>
          <a:xfrm>
            <a:off x="0" y="0"/>
            <a:ext cx="4500600" cy="60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100">
                <a:latin typeface="Lobster"/>
                <a:ea typeface="Lobster"/>
                <a:cs typeface="Lobster"/>
                <a:sym typeface="Lobster"/>
              </a:rPr>
              <a:t>Solution :-</a:t>
            </a:r>
            <a:endParaRPr sz="3100">
              <a:latin typeface="Lobster"/>
              <a:ea typeface="Lobster"/>
              <a:cs typeface="Lobster"/>
              <a:sym typeface="Lobster"/>
            </a:endParaRPr>
          </a:p>
        </p:txBody>
      </p:sp>
      <p:sp>
        <p:nvSpPr>
          <p:cNvPr id="387" name="Google Shape;387;p33"/>
          <p:cNvSpPr txBox="1"/>
          <p:nvPr/>
        </p:nvSpPr>
        <p:spPr>
          <a:xfrm>
            <a:off x="64425" y="609600"/>
            <a:ext cx="4649700" cy="39873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120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We have built up a portal where </a:t>
            </a:r>
            <a:r>
              <a:rPr b="1" lang="en" sz="1800">
                <a:solidFill>
                  <a:schemeClr val="dk1"/>
                </a:solidFill>
                <a:latin typeface="Calibri"/>
                <a:ea typeface="Calibri"/>
                <a:cs typeface="Calibri"/>
                <a:sym typeface="Calibri"/>
              </a:rPr>
              <a:t>registered user can provide help to those who need them </a:t>
            </a:r>
            <a:r>
              <a:rPr lang="en" sz="1800">
                <a:solidFill>
                  <a:schemeClr val="dk1"/>
                </a:solidFill>
                <a:latin typeface="Calibri"/>
                <a:ea typeface="Calibri"/>
                <a:cs typeface="Calibri"/>
                <a:sym typeface="Calibri"/>
              </a:rPr>
              <a:t>, and can even </a:t>
            </a:r>
            <a:r>
              <a:rPr b="1" lang="en" sz="1800">
                <a:solidFill>
                  <a:schemeClr val="dk1"/>
                </a:solidFill>
                <a:latin typeface="Calibri"/>
                <a:ea typeface="Calibri"/>
                <a:cs typeface="Calibri"/>
                <a:sym typeface="Calibri"/>
              </a:rPr>
              <a:t>ask for help</a:t>
            </a:r>
            <a:r>
              <a:rPr lang="en" sz="1800">
                <a:solidFill>
                  <a:schemeClr val="dk1"/>
                </a:solidFill>
                <a:latin typeface="Calibri"/>
                <a:ea typeface="Calibri"/>
                <a:cs typeface="Calibri"/>
                <a:sym typeface="Calibri"/>
              </a:rPr>
              <a:t> in our local vicinity . </a:t>
            </a:r>
            <a:endParaRPr sz="1800">
              <a:solidFill>
                <a:schemeClr val="dk1"/>
              </a:solidFill>
              <a:latin typeface="Calibri"/>
              <a:ea typeface="Calibri"/>
              <a:cs typeface="Calibri"/>
              <a:sym typeface="Calibri"/>
            </a:endParaRPr>
          </a:p>
          <a:p>
            <a:pPr indent="-342900" lvl="0" marL="457200" rtl="0" algn="l">
              <a:lnSpc>
                <a:spcPct val="115000"/>
              </a:lnSpc>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The registered user can also </a:t>
            </a:r>
            <a:r>
              <a:rPr b="1" lang="en" sz="1800">
                <a:solidFill>
                  <a:schemeClr val="dk1"/>
                </a:solidFill>
                <a:latin typeface="Calibri"/>
                <a:ea typeface="Calibri"/>
                <a:cs typeface="Calibri"/>
                <a:sym typeface="Calibri"/>
              </a:rPr>
              <a:t>Filter help request</a:t>
            </a:r>
            <a:r>
              <a:rPr lang="en" sz="1800">
                <a:solidFill>
                  <a:schemeClr val="dk1"/>
                </a:solidFill>
                <a:latin typeface="Calibri"/>
                <a:ea typeface="Calibri"/>
                <a:cs typeface="Calibri"/>
                <a:sym typeface="Calibri"/>
              </a:rPr>
              <a:t> based on various </a:t>
            </a:r>
            <a:r>
              <a:rPr b="1" lang="en" sz="1800">
                <a:solidFill>
                  <a:schemeClr val="dk1"/>
                </a:solidFill>
                <a:latin typeface="Calibri"/>
                <a:ea typeface="Calibri"/>
                <a:cs typeface="Calibri"/>
                <a:sym typeface="Calibri"/>
              </a:rPr>
              <a:t>categories</a:t>
            </a:r>
            <a:r>
              <a:rPr lang="en" sz="1800">
                <a:solidFill>
                  <a:schemeClr val="dk1"/>
                </a:solidFill>
                <a:latin typeface="Calibri"/>
                <a:ea typeface="Calibri"/>
                <a:cs typeface="Calibri"/>
                <a:sym typeface="Calibri"/>
              </a:rPr>
              <a:t>  like medical , food products , etc</a:t>
            </a:r>
            <a:r>
              <a:rPr lang="en" sz="1800">
                <a:solidFill>
                  <a:schemeClr val="dk1"/>
                </a:solidFill>
                <a:latin typeface="Calibri"/>
                <a:ea typeface="Calibri"/>
                <a:cs typeface="Calibri"/>
                <a:sym typeface="Calibri"/>
              </a:rPr>
              <a:t> and </a:t>
            </a:r>
            <a:r>
              <a:rPr b="1" lang="en" sz="1800">
                <a:solidFill>
                  <a:schemeClr val="dk1"/>
                </a:solidFill>
                <a:latin typeface="Calibri"/>
                <a:ea typeface="Calibri"/>
                <a:cs typeface="Calibri"/>
                <a:sym typeface="Calibri"/>
              </a:rPr>
              <a:t>area.</a:t>
            </a:r>
            <a:r>
              <a:rPr lang="en" sz="1800">
                <a:solidFill>
                  <a:schemeClr val="dk1"/>
                </a:solidFill>
                <a:latin typeface="Calibri"/>
                <a:ea typeface="Calibri"/>
                <a:cs typeface="Calibri"/>
                <a:sym typeface="Calibri"/>
              </a:rPr>
              <a:t> </a:t>
            </a:r>
            <a:endParaRPr sz="1800">
              <a:solidFill>
                <a:schemeClr val="dk1"/>
              </a:solidFill>
              <a:latin typeface="Calibri"/>
              <a:ea typeface="Calibri"/>
              <a:cs typeface="Calibri"/>
              <a:sym typeface="Calibri"/>
            </a:endParaRPr>
          </a:p>
          <a:p>
            <a:pPr indent="-342900" lvl="0" marL="457200" rtl="0" algn="l">
              <a:lnSpc>
                <a:spcPct val="115000"/>
              </a:lnSpc>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The </a:t>
            </a:r>
            <a:r>
              <a:rPr b="1" lang="en" sz="1800">
                <a:solidFill>
                  <a:schemeClr val="dk1"/>
                </a:solidFill>
                <a:latin typeface="Calibri"/>
                <a:ea typeface="Calibri"/>
                <a:cs typeface="Calibri"/>
                <a:sym typeface="Calibri"/>
              </a:rPr>
              <a:t>identities</a:t>
            </a:r>
            <a:r>
              <a:rPr lang="en" sz="1800">
                <a:solidFill>
                  <a:schemeClr val="dk1"/>
                </a:solidFill>
                <a:latin typeface="Calibri"/>
                <a:ea typeface="Calibri"/>
                <a:cs typeface="Calibri"/>
                <a:sym typeface="Calibri"/>
              </a:rPr>
              <a:t> of both the user will be </a:t>
            </a:r>
            <a:r>
              <a:rPr b="1" lang="en" sz="1800">
                <a:solidFill>
                  <a:schemeClr val="dk1"/>
                </a:solidFill>
                <a:latin typeface="Calibri"/>
                <a:ea typeface="Calibri"/>
                <a:cs typeface="Calibri"/>
                <a:sym typeface="Calibri"/>
              </a:rPr>
              <a:t>kept private</a:t>
            </a:r>
            <a:r>
              <a:rPr lang="en" sz="1800">
                <a:solidFill>
                  <a:schemeClr val="dk1"/>
                </a:solidFill>
                <a:latin typeface="Calibri"/>
                <a:ea typeface="Calibri"/>
                <a:cs typeface="Calibri"/>
                <a:sym typeface="Calibri"/>
              </a:rPr>
              <a:t> and not be disclosed until permission given by user itself</a:t>
            </a:r>
            <a:endParaRPr sz="1800">
              <a:solidFill>
                <a:schemeClr val="dk1"/>
              </a:solidFill>
              <a:latin typeface="Calibri"/>
              <a:ea typeface="Calibri"/>
              <a:cs typeface="Calibri"/>
              <a:sym typeface="Calibri"/>
            </a:endParaRPr>
          </a:p>
          <a:p>
            <a:pPr indent="0" lvl="0" marL="0" rtl="0" algn="l">
              <a:spcBef>
                <a:spcPts val="1200"/>
              </a:spcBef>
              <a:spcAft>
                <a:spcPts val="0"/>
              </a:spcAft>
              <a:buNone/>
            </a:pPr>
            <a:r>
              <a:t/>
            </a:r>
            <a:endParaRPr sz="1800">
              <a:latin typeface="Calibri"/>
              <a:ea typeface="Calibri"/>
              <a:cs typeface="Calibri"/>
              <a:sym typeface="Calibri"/>
            </a:endParaRPr>
          </a:p>
        </p:txBody>
      </p:sp>
      <p:sp>
        <p:nvSpPr>
          <p:cNvPr id="388" name="Google Shape;388;p33"/>
          <p:cNvSpPr txBox="1"/>
          <p:nvPr/>
        </p:nvSpPr>
        <p:spPr>
          <a:xfrm>
            <a:off x="4890450" y="2777425"/>
            <a:ext cx="3946200" cy="175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Calibri"/>
                <a:ea typeface="Calibri"/>
                <a:cs typeface="Calibri"/>
                <a:sym typeface="Calibri"/>
              </a:rPr>
              <a:t>The potential users can help by supporting local food bank,donating blood, providing items like medicines , and grains ,Donating money ,etc </a:t>
            </a:r>
            <a:endParaRPr sz="1800">
              <a:latin typeface="Calibri"/>
              <a:ea typeface="Calibri"/>
              <a:cs typeface="Calibri"/>
              <a:sym typeface="Calibri"/>
            </a:endParaRPr>
          </a:p>
          <a:p>
            <a:pPr indent="0" lvl="0" marL="0" rtl="0" algn="l">
              <a:spcBef>
                <a:spcPts val="0"/>
              </a:spcBef>
              <a:spcAft>
                <a:spcPts val="0"/>
              </a:spcAft>
              <a:buNone/>
            </a:pPr>
            <a:r>
              <a:t/>
            </a:r>
            <a:endParaRPr sz="1800">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Marquee">
      <a:dk1>
        <a:srgbClr val="000000"/>
      </a:dk1>
      <a:lt1>
        <a:srgbClr val="FFFFFF"/>
      </a:lt1>
      <a:dk2>
        <a:srgbClr val="5E5E5E"/>
      </a:dk2>
      <a:lt2>
        <a:srgbClr val="DDDDDD"/>
      </a:lt2>
      <a:accent1>
        <a:srgbClr val="418AB3"/>
      </a:accent1>
      <a:accent2>
        <a:srgbClr val="A6B727"/>
      </a:accent2>
      <a:accent3>
        <a:srgbClr val="F69200"/>
      </a:accent3>
      <a:accent4>
        <a:srgbClr val="838383"/>
      </a:accent4>
      <a:accent5>
        <a:srgbClr val="FEC306"/>
      </a:accent5>
      <a:accent6>
        <a:srgbClr val="DF5327"/>
      </a:accent6>
      <a:hlink>
        <a:srgbClr val="F59E00"/>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